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56" r:id="rId5"/>
    <p:sldMasterId id="2147483765" r:id="rId6"/>
  </p:sldMasterIdLst>
  <p:notesMasterIdLst>
    <p:notesMasterId r:id="rId53"/>
  </p:notesMasterIdLst>
  <p:handoutMasterIdLst>
    <p:handoutMasterId r:id="rId54"/>
  </p:handoutMasterIdLst>
  <p:sldIdLst>
    <p:sldId id="1782" r:id="rId7"/>
    <p:sldId id="1885" r:id="rId8"/>
    <p:sldId id="1881" r:id="rId9"/>
    <p:sldId id="1882" r:id="rId10"/>
    <p:sldId id="1883" r:id="rId11"/>
    <p:sldId id="1884" r:id="rId12"/>
    <p:sldId id="1887" r:id="rId13"/>
    <p:sldId id="1930" r:id="rId14"/>
    <p:sldId id="1933" r:id="rId15"/>
    <p:sldId id="1932" r:id="rId16"/>
    <p:sldId id="1875" r:id="rId17"/>
    <p:sldId id="1872" r:id="rId18"/>
    <p:sldId id="1873" r:id="rId19"/>
    <p:sldId id="1878" r:id="rId20"/>
    <p:sldId id="1896" r:id="rId21"/>
    <p:sldId id="1897" r:id="rId22"/>
    <p:sldId id="1934" r:id="rId23"/>
    <p:sldId id="1898" r:id="rId24"/>
    <p:sldId id="1899" r:id="rId25"/>
    <p:sldId id="1939" r:id="rId26"/>
    <p:sldId id="1940" r:id="rId27"/>
    <p:sldId id="1903" r:id="rId28"/>
    <p:sldId id="1936" r:id="rId29"/>
    <p:sldId id="1900" r:id="rId30"/>
    <p:sldId id="1901" r:id="rId31"/>
    <p:sldId id="1904" r:id="rId32"/>
    <p:sldId id="1948" r:id="rId33"/>
    <p:sldId id="1905" r:id="rId34"/>
    <p:sldId id="1937" r:id="rId35"/>
    <p:sldId id="1906" r:id="rId36"/>
    <p:sldId id="1938" r:id="rId37"/>
    <p:sldId id="1909" r:id="rId38"/>
    <p:sldId id="1910" r:id="rId39"/>
    <p:sldId id="1911" r:id="rId40"/>
    <p:sldId id="1912" r:id="rId41"/>
    <p:sldId id="1941" r:id="rId42"/>
    <p:sldId id="1942" r:id="rId43"/>
    <p:sldId id="1943" r:id="rId44"/>
    <p:sldId id="1944" r:id="rId45"/>
    <p:sldId id="1945" r:id="rId46"/>
    <p:sldId id="1946" r:id="rId47"/>
    <p:sldId id="1947" r:id="rId48"/>
    <p:sldId id="1892" r:id="rId49"/>
    <p:sldId id="1888" r:id="rId50"/>
    <p:sldId id="1890" r:id="rId51"/>
    <p:sldId id="1836" r:id="rId52"/>
  </p:sldIdLst>
  <p:sldSz cx="12192000" cy="6858000"/>
  <p:notesSz cx="6858000" cy="9144000"/>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313"/>
    <a:srgbClr val="FF5050"/>
    <a:srgbClr val="E77F00"/>
    <a:srgbClr val="C2BBAD"/>
    <a:srgbClr val="69614E"/>
    <a:srgbClr val="A1A250"/>
    <a:srgbClr val="A2AA3D"/>
    <a:srgbClr val="6F90A7"/>
    <a:srgbClr val="84B5BD"/>
    <a:srgbClr val="C7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94660"/>
  </p:normalViewPr>
  <p:slideViewPr>
    <p:cSldViewPr snapToGrid="0" showGuides="1">
      <p:cViewPr varScale="1">
        <p:scale>
          <a:sx n="72" d="100"/>
          <a:sy n="72" d="100"/>
        </p:scale>
        <p:origin x="696" y="66"/>
      </p:cViewPr>
      <p:guideLst>
        <p:guide orient="horz" pos="2523"/>
        <p:guide pos="3840"/>
      </p:guideLst>
    </p:cSldViewPr>
  </p:slideViewPr>
  <p:notesTextViewPr>
    <p:cViewPr>
      <p:scale>
        <a:sx n="1" d="1"/>
        <a:sy n="1" d="1"/>
      </p:scale>
      <p:origin x="0" y="0"/>
    </p:cViewPr>
  </p:notesTextViewPr>
  <p:notesViewPr>
    <p:cSldViewPr snapToGrid="0" showGuides="1">
      <p:cViewPr varScale="1">
        <p:scale>
          <a:sx n="85" d="100"/>
          <a:sy n="85" d="100"/>
        </p:scale>
        <p:origin x="290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gs" Target="tags/tag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ata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45EDE0-86D0-4780-87B0-ED47CB2556CC}"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en-GB"/>
        </a:p>
      </dgm:t>
    </dgm:pt>
    <dgm:pt modelId="{5C673171-1A42-43E7-B6D1-D067F9BE5215}">
      <dgm:prSet phldrT="[Text]"/>
      <dgm:spPr/>
      <dgm:t>
        <a:bodyPr/>
        <a:lstStyle/>
        <a:p>
          <a:r>
            <a:rPr lang="en-GB" dirty="0"/>
            <a:t>Session 1</a:t>
          </a:r>
        </a:p>
      </dgm:t>
    </dgm:pt>
    <dgm:pt modelId="{1F544E81-A08F-4E1C-A44A-4D008FA7E75C}" type="parTrans" cxnId="{7E6D028E-9AAF-4E06-A1AB-F3381B627E66}">
      <dgm:prSet/>
      <dgm:spPr/>
      <dgm:t>
        <a:bodyPr/>
        <a:lstStyle/>
        <a:p>
          <a:endParaRPr lang="en-GB"/>
        </a:p>
      </dgm:t>
    </dgm:pt>
    <dgm:pt modelId="{91A61D69-A1C4-49ED-8EED-13FAF06583ED}" type="sibTrans" cxnId="{7E6D028E-9AAF-4E06-A1AB-F3381B627E66}">
      <dgm:prSet/>
      <dgm:spPr/>
      <dgm:t>
        <a:bodyPr/>
        <a:lstStyle/>
        <a:p>
          <a:endParaRPr lang="en-GB"/>
        </a:p>
      </dgm:t>
    </dgm:pt>
    <dgm:pt modelId="{AC902EFC-7BFE-4B9F-B1ED-013BC71B904F}">
      <dgm:prSet phldrT="[Text]" custT="1"/>
      <dgm:spPr/>
      <dgm:t>
        <a:bodyPr/>
        <a:lstStyle/>
        <a:p>
          <a:r>
            <a:rPr lang="en-GB" sz="1900" dirty="0"/>
            <a:t>Opening &amp; Welcome</a:t>
          </a:r>
        </a:p>
      </dgm:t>
    </dgm:pt>
    <dgm:pt modelId="{F529BE63-D8FC-4F72-A27E-6FA74DC867F7}" type="parTrans" cxnId="{C430CA99-7241-4C9B-ADA7-922FAA313840}">
      <dgm:prSet/>
      <dgm:spPr/>
      <dgm:t>
        <a:bodyPr/>
        <a:lstStyle/>
        <a:p>
          <a:endParaRPr lang="en-GB"/>
        </a:p>
      </dgm:t>
    </dgm:pt>
    <dgm:pt modelId="{B65A13C3-AC90-4975-98C7-1A18808E9DDD}" type="sibTrans" cxnId="{C430CA99-7241-4C9B-ADA7-922FAA313840}">
      <dgm:prSet/>
      <dgm:spPr/>
      <dgm:t>
        <a:bodyPr/>
        <a:lstStyle/>
        <a:p>
          <a:endParaRPr lang="en-GB"/>
        </a:p>
      </dgm:t>
    </dgm:pt>
    <dgm:pt modelId="{79E92ECA-A2FC-4C82-B05D-E8A3EBC60F8A}">
      <dgm:prSet phldrT="[Text]" custT="1"/>
      <dgm:spPr/>
      <dgm:t>
        <a:bodyPr/>
        <a:lstStyle/>
        <a:p>
          <a:r>
            <a:rPr lang="en-GB" sz="1900" dirty="0"/>
            <a:t>Ground rules</a:t>
          </a:r>
        </a:p>
      </dgm:t>
    </dgm:pt>
    <dgm:pt modelId="{E6EBC168-A180-48C9-9754-809F45A8366B}" type="parTrans" cxnId="{0597E568-FFD0-45B7-AC2B-5E92CE9BF8C9}">
      <dgm:prSet/>
      <dgm:spPr/>
      <dgm:t>
        <a:bodyPr/>
        <a:lstStyle/>
        <a:p>
          <a:endParaRPr lang="en-GB"/>
        </a:p>
      </dgm:t>
    </dgm:pt>
    <dgm:pt modelId="{D601E40A-1939-47CB-BC09-46627F17728C}" type="sibTrans" cxnId="{0597E568-FFD0-45B7-AC2B-5E92CE9BF8C9}">
      <dgm:prSet/>
      <dgm:spPr/>
      <dgm:t>
        <a:bodyPr/>
        <a:lstStyle/>
        <a:p>
          <a:endParaRPr lang="en-GB"/>
        </a:p>
      </dgm:t>
    </dgm:pt>
    <dgm:pt modelId="{53011045-08DF-4989-86E1-B58924C536AB}">
      <dgm:prSet phldrT="[Text]"/>
      <dgm:spPr/>
      <dgm:t>
        <a:bodyPr/>
        <a:lstStyle/>
        <a:p>
          <a:r>
            <a:rPr lang="en-GB" dirty="0"/>
            <a:t>Session 2</a:t>
          </a:r>
        </a:p>
      </dgm:t>
    </dgm:pt>
    <dgm:pt modelId="{B5668839-C8E6-425B-87D6-1E50F421A1CA}" type="parTrans" cxnId="{B4059C6A-52B0-42D4-9163-FE3A3658F443}">
      <dgm:prSet/>
      <dgm:spPr/>
      <dgm:t>
        <a:bodyPr/>
        <a:lstStyle/>
        <a:p>
          <a:endParaRPr lang="en-GB"/>
        </a:p>
      </dgm:t>
    </dgm:pt>
    <dgm:pt modelId="{B943BF79-6F15-4F17-96F3-8B6318293F43}" type="sibTrans" cxnId="{B4059C6A-52B0-42D4-9163-FE3A3658F443}">
      <dgm:prSet/>
      <dgm:spPr/>
      <dgm:t>
        <a:bodyPr/>
        <a:lstStyle/>
        <a:p>
          <a:endParaRPr lang="en-GB"/>
        </a:p>
      </dgm:t>
    </dgm:pt>
    <dgm:pt modelId="{D8243E87-F20C-4BB3-88EC-1A26B3A43F38}">
      <dgm:prSet phldrT="[Text]" custT="1"/>
      <dgm:spPr/>
      <dgm:t>
        <a:bodyPr/>
        <a:lstStyle/>
        <a:p>
          <a:r>
            <a:rPr lang="en-GB" sz="1900" dirty="0"/>
            <a:t>Requester</a:t>
          </a:r>
        </a:p>
      </dgm:t>
    </dgm:pt>
    <dgm:pt modelId="{DF13CC5A-C0EF-4D1C-8504-9E0D6203D366}" type="parTrans" cxnId="{6B16771A-34DC-4E20-9DD3-2B1CE0094955}">
      <dgm:prSet/>
      <dgm:spPr/>
      <dgm:t>
        <a:bodyPr/>
        <a:lstStyle/>
        <a:p>
          <a:endParaRPr lang="en-GB"/>
        </a:p>
      </dgm:t>
    </dgm:pt>
    <dgm:pt modelId="{B9195038-C6E9-4066-B882-1D167E1383B0}" type="sibTrans" cxnId="{6B16771A-34DC-4E20-9DD3-2B1CE0094955}">
      <dgm:prSet/>
      <dgm:spPr/>
      <dgm:t>
        <a:bodyPr/>
        <a:lstStyle/>
        <a:p>
          <a:endParaRPr lang="en-GB"/>
        </a:p>
      </dgm:t>
    </dgm:pt>
    <dgm:pt modelId="{C86C3228-B5A9-4350-B94E-D0D6CAD1C2EB}">
      <dgm:prSet phldrT="[Text]" custT="1"/>
      <dgm:spPr/>
      <dgm:t>
        <a:bodyPr/>
        <a:lstStyle/>
        <a:p>
          <a:r>
            <a:rPr lang="en-GB" sz="1900" dirty="0"/>
            <a:t>Issuing </a:t>
          </a:r>
        </a:p>
      </dgm:t>
    </dgm:pt>
    <dgm:pt modelId="{2FFEF6DF-D675-4DEA-A85D-0FFD17C01048}" type="parTrans" cxnId="{53ACED80-FE15-45B9-90AA-CD5E7ED39EFA}">
      <dgm:prSet/>
      <dgm:spPr/>
      <dgm:t>
        <a:bodyPr/>
        <a:lstStyle/>
        <a:p>
          <a:endParaRPr lang="en-GB"/>
        </a:p>
      </dgm:t>
    </dgm:pt>
    <dgm:pt modelId="{95006442-4916-4303-9858-4B249B299F26}" type="sibTrans" cxnId="{53ACED80-FE15-45B9-90AA-CD5E7ED39EFA}">
      <dgm:prSet/>
      <dgm:spPr/>
      <dgm:t>
        <a:bodyPr/>
        <a:lstStyle/>
        <a:p>
          <a:endParaRPr lang="en-GB"/>
        </a:p>
      </dgm:t>
    </dgm:pt>
    <dgm:pt modelId="{C0BF9163-8C96-4840-A883-AEB84E4248B6}">
      <dgm:prSet phldrT="[Text]"/>
      <dgm:spPr/>
      <dgm:t>
        <a:bodyPr/>
        <a:lstStyle/>
        <a:p>
          <a:r>
            <a:rPr lang="en-GB" dirty="0"/>
            <a:t>Session 3</a:t>
          </a:r>
        </a:p>
      </dgm:t>
    </dgm:pt>
    <dgm:pt modelId="{4BA64EE3-41C8-4D30-BA57-682ADB6D7439}" type="parTrans" cxnId="{96236481-5B5E-4943-A3C5-5E08414C2CB2}">
      <dgm:prSet/>
      <dgm:spPr/>
      <dgm:t>
        <a:bodyPr/>
        <a:lstStyle/>
        <a:p>
          <a:endParaRPr lang="en-GB"/>
        </a:p>
      </dgm:t>
    </dgm:pt>
    <dgm:pt modelId="{52F839ED-E265-47CB-9529-F01F1C537004}" type="sibTrans" cxnId="{96236481-5B5E-4943-A3C5-5E08414C2CB2}">
      <dgm:prSet/>
      <dgm:spPr/>
      <dgm:t>
        <a:bodyPr/>
        <a:lstStyle/>
        <a:p>
          <a:endParaRPr lang="en-GB"/>
        </a:p>
      </dgm:t>
    </dgm:pt>
    <dgm:pt modelId="{B4B2B784-9F93-4241-8DD1-A9F5F0314500}">
      <dgm:prSet phldrT="[Text]" custT="1"/>
      <dgm:spPr/>
      <dgm:t>
        <a:bodyPr/>
        <a:lstStyle/>
        <a:p>
          <a:r>
            <a:rPr lang="en-GB" sz="1900" dirty="0"/>
            <a:t>Completion of the Change Readiness Assessment (amended)</a:t>
          </a:r>
        </a:p>
      </dgm:t>
    </dgm:pt>
    <dgm:pt modelId="{F3ACB483-1F3C-4C8D-8BA3-3D6676C2F03E}" type="parTrans" cxnId="{591AE9B6-685E-4417-9161-50BCD5F4B6A7}">
      <dgm:prSet/>
      <dgm:spPr/>
      <dgm:t>
        <a:bodyPr/>
        <a:lstStyle/>
        <a:p>
          <a:endParaRPr lang="en-GB"/>
        </a:p>
      </dgm:t>
    </dgm:pt>
    <dgm:pt modelId="{A31D24DF-CECA-4FD3-A40E-E9B290B39378}" type="sibTrans" cxnId="{591AE9B6-685E-4417-9161-50BCD5F4B6A7}">
      <dgm:prSet/>
      <dgm:spPr/>
      <dgm:t>
        <a:bodyPr/>
        <a:lstStyle/>
        <a:p>
          <a:endParaRPr lang="en-GB"/>
        </a:p>
      </dgm:t>
    </dgm:pt>
    <dgm:pt modelId="{48A24AF1-8456-4689-A137-64373C79B8C0}">
      <dgm:prSet phldrT="[Text]" custT="1"/>
      <dgm:spPr/>
      <dgm:t>
        <a:bodyPr/>
        <a:lstStyle/>
        <a:p>
          <a:r>
            <a:rPr lang="en-GB" sz="1900" dirty="0"/>
            <a:t>User input and feedback on training session</a:t>
          </a:r>
        </a:p>
      </dgm:t>
    </dgm:pt>
    <dgm:pt modelId="{5C227F5E-93F8-42FE-BEFC-7F17869D372E}" type="parTrans" cxnId="{7B91887D-567A-4F06-B341-CE804BE13273}">
      <dgm:prSet/>
      <dgm:spPr/>
      <dgm:t>
        <a:bodyPr/>
        <a:lstStyle/>
        <a:p>
          <a:endParaRPr lang="en-GB"/>
        </a:p>
      </dgm:t>
    </dgm:pt>
    <dgm:pt modelId="{86BA9718-1BE9-4A39-B23F-ACB376D60458}" type="sibTrans" cxnId="{7B91887D-567A-4F06-B341-CE804BE13273}">
      <dgm:prSet/>
      <dgm:spPr/>
      <dgm:t>
        <a:bodyPr/>
        <a:lstStyle/>
        <a:p>
          <a:endParaRPr lang="en-GB"/>
        </a:p>
      </dgm:t>
    </dgm:pt>
    <dgm:pt modelId="{EC604C51-0A4B-4592-A0AD-1508A73C3E8F}">
      <dgm:prSet phldrT="[Text]" custT="1"/>
      <dgm:spPr/>
      <dgm:t>
        <a:bodyPr/>
        <a:lstStyle/>
        <a:p>
          <a:r>
            <a:rPr lang="en-GB" sz="1900" dirty="0"/>
            <a:t>Project objectives</a:t>
          </a:r>
        </a:p>
      </dgm:t>
    </dgm:pt>
    <dgm:pt modelId="{13578418-D00E-49FE-AE9A-DE21630AFF0E}" type="parTrans" cxnId="{28BB1440-99A5-4994-BD6D-019D5DA0B550}">
      <dgm:prSet/>
      <dgm:spPr/>
      <dgm:t>
        <a:bodyPr/>
        <a:lstStyle/>
        <a:p>
          <a:endParaRPr lang="en-GB"/>
        </a:p>
      </dgm:t>
    </dgm:pt>
    <dgm:pt modelId="{9BDBFF7F-5FA6-4470-B8A6-CB2B5DDB8637}" type="sibTrans" cxnId="{28BB1440-99A5-4994-BD6D-019D5DA0B550}">
      <dgm:prSet/>
      <dgm:spPr/>
      <dgm:t>
        <a:bodyPr/>
        <a:lstStyle/>
        <a:p>
          <a:endParaRPr lang="en-GB"/>
        </a:p>
      </dgm:t>
    </dgm:pt>
    <dgm:pt modelId="{424E31A3-9385-4A5A-8C44-8E9846766FD3}">
      <dgm:prSet phldrT="[Text]" custT="1"/>
      <dgm:spPr/>
      <dgm:t>
        <a:bodyPr/>
        <a:lstStyle/>
        <a:p>
          <a:r>
            <a:rPr lang="en-GB" sz="1900" dirty="0"/>
            <a:t>What are you expectations</a:t>
          </a:r>
        </a:p>
      </dgm:t>
    </dgm:pt>
    <dgm:pt modelId="{F8D466B7-967A-4187-8BB0-58FD8874A16B}" type="parTrans" cxnId="{D671AB0E-D720-4643-8F6E-D5F935CA4016}">
      <dgm:prSet/>
      <dgm:spPr/>
      <dgm:t>
        <a:bodyPr/>
        <a:lstStyle/>
        <a:p>
          <a:endParaRPr lang="en-GB"/>
        </a:p>
      </dgm:t>
    </dgm:pt>
    <dgm:pt modelId="{8E5ED812-7357-414E-B80C-6AA0432BDA96}" type="sibTrans" cxnId="{D671AB0E-D720-4643-8F6E-D5F935CA4016}">
      <dgm:prSet/>
      <dgm:spPr/>
      <dgm:t>
        <a:bodyPr/>
        <a:lstStyle/>
        <a:p>
          <a:endParaRPr lang="en-GB"/>
        </a:p>
      </dgm:t>
    </dgm:pt>
    <dgm:pt modelId="{285B7829-41B1-46ED-B77F-1B8DB6C78E70}">
      <dgm:prSet phldrT="[Text]" custT="1"/>
      <dgm:spPr/>
      <dgm:t>
        <a:bodyPr/>
        <a:lstStyle/>
        <a:p>
          <a:r>
            <a:rPr lang="en-GB" sz="1900" dirty="0"/>
            <a:t>Training video</a:t>
          </a:r>
        </a:p>
      </dgm:t>
    </dgm:pt>
    <dgm:pt modelId="{9DD2A73E-A885-459A-BA22-A68333BCA158}" type="parTrans" cxnId="{5753F50D-7E8F-4830-8957-E0CF276BB2F8}">
      <dgm:prSet/>
      <dgm:spPr/>
      <dgm:t>
        <a:bodyPr/>
        <a:lstStyle/>
        <a:p>
          <a:endParaRPr lang="en-GB"/>
        </a:p>
      </dgm:t>
    </dgm:pt>
    <dgm:pt modelId="{A033B867-A24E-46EE-940C-919EEBFCAE8F}" type="sibTrans" cxnId="{5753F50D-7E8F-4830-8957-E0CF276BB2F8}">
      <dgm:prSet/>
      <dgm:spPr/>
      <dgm:t>
        <a:bodyPr/>
        <a:lstStyle/>
        <a:p>
          <a:endParaRPr lang="en-GB"/>
        </a:p>
      </dgm:t>
    </dgm:pt>
    <dgm:pt modelId="{BFC9EAF5-3FC6-4BB0-8DDA-13C75F3543FE}">
      <dgm:prSet phldrT="[Text]" custT="1"/>
      <dgm:spPr/>
      <dgm:t>
        <a:bodyPr/>
        <a:lstStyle/>
        <a:p>
          <a:r>
            <a:rPr lang="en-GB" sz="1900" dirty="0"/>
            <a:t>Project benefits</a:t>
          </a:r>
        </a:p>
      </dgm:t>
    </dgm:pt>
    <dgm:pt modelId="{6D465BCD-FDFD-498E-B098-F4FC1E9CE704}" type="parTrans" cxnId="{9093A04C-0CCA-4564-A38C-540C59090741}">
      <dgm:prSet/>
      <dgm:spPr/>
      <dgm:t>
        <a:bodyPr/>
        <a:lstStyle/>
        <a:p>
          <a:endParaRPr lang="en-GB"/>
        </a:p>
      </dgm:t>
    </dgm:pt>
    <dgm:pt modelId="{24543469-6007-457E-9D7D-6E543AC8E273}" type="sibTrans" cxnId="{9093A04C-0CCA-4564-A38C-540C59090741}">
      <dgm:prSet/>
      <dgm:spPr/>
      <dgm:t>
        <a:bodyPr/>
        <a:lstStyle/>
        <a:p>
          <a:endParaRPr lang="en-GB"/>
        </a:p>
      </dgm:t>
    </dgm:pt>
    <dgm:pt modelId="{5FD58131-128B-4BAD-BDC8-39334FB0DB6F}">
      <dgm:prSet phldrT="[Text]" custT="1"/>
      <dgm:spPr/>
      <dgm:t>
        <a:bodyPr/>
        <a:lstStyle/>
        <a:p>
          <a:r>
            <a:rPr lang="en-GB" sz="1900" dirty="0"/>
            <a:t>Milestones</a:t>
          </a:r>
        </a:p>
      </dgm:t>
    </dgm:pt>
    <dgm:pt modelId="{9C1A39FC-3BBE-449F-8D44-F499DF77EF9F}" type="parTrans" cxnId="{15126D9C-2A8D-43BA-BC08-71DC52BBCDB7}">
      <dgm:prSet/>
      <dgm:spPr/>
      <dgm:t>
        <a:bodyPr/>
        <a:lstStyle/>
        <a:p>
          <a:endParaRPr lang="en-GB"/>
        </a:p>
      </dgm:t>
    </dgm:pt>
    <dgm:pt modelId="{C0C6555A-3304-44DC-BD51-3A744B618550}" type="sibTrans" cxnId="{15126D9C-2A8D-43BA-BC08-71DC52BBCDB7}">
      <dgm:prSet/>
      <dgm:spPr/>
      <dgm:t>
        <a:bodyPr/>
        <a:lstStyle/>
        <a:p>
          <a:endParaRPr lang="en-GB"/>
        </a:p>
      </dgm:t>
    </dgm:pt>
    <dgm:pt modelId="{9C0A8FD4-8FF9-4B52-A0FB-D3D119ACF7D9}">
      <dgm:prSet phldrT="[Text]" custT="1"/>
      <dgm:spPr/>
      <dgm:t>
        <a:bodyPr/>
        <a:lstStyle/>
        <a:p>
          <a:r>
            <a:rPr lang="en-GB" sz="1900" dirty="0"/>
            <a:t>Stakeholders</a:t>
          </a:r>
        </a:p>
      </dgm:t>
    </dgm:pt>
    <dgm:pt modelId="{45AE1DE1-5385-4A37-8251-739898C0BADA}" type="parTrans" cxnId="{19C05406-4AE9-42BF-A3BA-825944B27B2F}">
      <dgm:prSet/>
      <dgm:spPr/>
      <dgm:t>
        <a:bodyPr/>
        <a:lstStyle/>
        <a:p>
          <a:endParaRPr lang="en-GB"/>
        </a:p>
      </dgm:t>
    </dgm:pt>
    <dgm:pt modelId="{141275A2-990D-4380-AD88-080C4F7C58E2}" type="sibTrans" cxnId="{19C05406-4AE9-42BF-A3BA-825944B27B2F}">
      <dgm:prSet/>
      <dgm:spPr/>
      <dgm:t>
        <a:bodyPr/>
        <a:lstStyle/>
        <a:p>
          <a:endParaRPr lang="en-GB"/>
        </a:p>
      </dgm:t>
    </dgm:pt>
    <dgm:pt modelId="{05A08048-80F5-4E6D-B24B-B1AD5188EC89}">
      <dgm:prSet phldrT="[Text]" custT="1"/>
      <dgm:spPr/>
      <dgm:t>
        <a:bodyPr/>
        <a:lstStyle/>
        <a:p>
          <a:r>
            <a:rPr lang="en-GB" sz="1900" dirty="0"/>
            <a:t>Project champions</a:t>
          </a:r>
        </a:p>
      </dgm:t>
    </dgm:pt>
    <dgm:pt modelId="{4441A9BD-1E28-40B0-BDA9-9CA14B980CFD}" type="parTrans" cxnId="{EF8AD1EB-8B2B-436E-8FAD-0A758BFC2A90}">
      <dgm:prSet/>
      <dgm:spPr/>
      <dgm:t>
        <a:bodyPr/>
        <a:lstStyle/>
        <a:p>
          <a:endParaRPr lang="en-GB"/>
        </a:p>
      </dgm:t>
    </dgm:pt>
    <dgm:pt modelId="{C7807569-ACFD-4E23-A253-B1A9E00C3976}" type="sibTrans" cxnId="{EF8AD1EB-8B2B-436E-8FAD-0A758BFC2A90}">
      <dgm:prSet/>
      <dgm:spPr/>
      <dgm:t>
        <a:bodyPr/>
        <a:lstStyle/>
        <a:p>
          <a:endParaRPr lang="en-GB"/>
        </a:p>
      </dgm:t>
    </dgm:pt>
    <dgm:pt modelId="{A142C438-F3C5-40F2-ADBE-E44ECA2BD6BF}">
      <dgm:prSet phldrT="[Text]" custT="1"/>
      <dgm:spPr/>
      <dgm:t>
        <a:bodyPr/>
        <a:lstStyle/>
        <a:p>
          <a:r>
            <a:rPr lang="en-GB" sz="1900" dirty="0"/>
            <a:t>Closure</a:t>
          </a:r>
        </a:p>
      </dgm:t>
    </dgm:pt>
    <dgm:pt modelId="{3FAC1797-9CE2-4CDC-8CF3-8E6148CC3DB1}" type="parTrans" cxnId="{EE7D540B-E38C-4A99-9431-F4C9782B3808}">
      <dgm:prSet/>
      <dgm:spPr/>
      <dgm:t>
        <a:bodyPr/>
        <a:lstStyle/>
        <a:p>
          <a:endParaRPr lang="en-GB"/>
        </a:p>
      </dgm:t>
    </dgm:pt>
    <dgm:pt modelId="{7C94FD63-5744-43EA-8D1A-81B18335312E}" type="sibTrans" cxnId="{EE7D540B-E38C-4A99-9431-F4C9782B3808}">
      <dgm:prSet/>
      <dgm:spPr/>
      <dgm:t>
        <a:bodyPr/>
        <a:lstStyle/>
        <a:p>
          <a:endParaRPr lang="en-GB"/>
        </a:p>
      </dgm:t>
    </dgm:pt>
    <dgm:pt modelId="{2F9BEF47-42A2-4DB6-AA4A-ACB0EB6D8112}">
      <dgm:prSet phldrT="[Text]" custT="1"/>
      <dgm:spPr/>
      <dgm:t>
        <a:bodyPr/>
        <a:lstStyle/>
        <a:p>
          <a:r>
            <a:rPr lang="en-GB" sz="1900" dirty="0"/>
            <a:t>Approver </a:t>
          </a:r>
        </a:p>
      </dgm:t>
    </dgm:pt>
    <dgm:pt modelId="{93E53565-112E-4157-8385-1CA3C9E3147E}" type="parTrans" cxnId="{E98D6BA9-EDD2-47E0-8CB7-67586AC90837}">
      <dgm:prSet/>
      <dgm:spPr/>
      <dgm:t>
        <a:bodyPr/>
        <a:lstStyle/>
        <a:p>
          <a:endParaRPr lang="en-GB"/>
        </a:p>
      </dgm:t>
    </dgm:pt>
    <dgm:pt modelId="{73A4132B-082F-4830-9DD9-81042D09262F}" type="sibTrans" cxnId="{E98D6BA9-EDD2-47E0-8CB7-67586AC90837}">
      <dgm:prSet/>
      <dgm:spPr/>
      <dgm:t>
        <a:bodyPr/>
        <a:lstStyle/>
        <a:p>
          <a:endParaRPr lang="en-GB"/>
        </a:p>
      </dgm:t>
    </dgm:pt>
    <dgm:pt modelId="{7F7758A3-A824-4D3A-89D2-97AD58A6DBF0}">
      <dgm:prSet phldrT="[Text]" custT="1"/>
      <dgm:spPr/>
      <dgm:t>
        <a:bodyPr/>
        <a:lstStyle/>
        <a:p>
          <a:r>
            <a:rPr lang="en-GB" sz="1900" dirty="0"/>
            <a:t>Change curve</a:t>
          </a:r>
        </a:p>
      </dgm:t>
    </dgm:pt>
    <dgm:pt modelId="{D8C8C5DC-F83B-451A-A825-30BC9A1C5D19}" type="parTrans" cxnId="{B7C05105-7231-4E6D-9C91-E6FB4DBC8C76}">
      <dgm:prSet/>
      <dgm:spPr/>
      <dgm:t>
        <a:bodyPr/>
        <a:lstStyle/>
        <a:p>
          <a:endParaRPr lang="en-GB"/>
        </a:p>
      </dgm:t>
    </dgm:pt>
    <dgm:pt modelId="{B72452B5-9903-4F7D-BB9F-E087A5826013}" type="sibTrans" cxnId="{B7C05105-7231-4E6D-9C91-E6FB4DBC8C76}">
      <dgm:prSet/>
      <dgm:spPr/>
      <dgm:t>
        <a:bodyPr/>
        <a:lstStyle/>
        <a:p>
          <a:endParaRPr lang="en-GB"/>
        </a:p>
      </dgm:t>
    </dgm:pt>
    <dgm:pt modelId="{2835EB80-E70F-4023-AB66-C71456373AF4}" type="pres">
      <dgm:prSet presAssocID="{A245EDE0-86D0-4780-87B0-ED47CB2556CC}" presName="linearFlow" presStyleCnt="0">
        <dgm:presLayoutVars>
          <dgm:dir/>
          <dgm:animLvl val="lvl"/>
          <dgm:resizeHandles/>
        </dgm:presLayoutVars>
      </dgm:prSet>
      <dgm:spPr/>
    </dgm:pt>
    <dgm:pt modelId="{77350EB4-1157-4611-8C01-519EC1DCEEB3}" type="pres">
      <dgm:prSet presAssocID="{5C673171-1A42-43E7-B6D1-D067F9BE5215}" presName="compositeNode" presStyleCnt="0">
        <dgm:presLayoutVars>
          <dgm:bulletEnabled val="1"/>
        </dgm:presLayoutVars>
      </dgm:prSet>
      <dgm:spPr/>
    </dgm:pt>
    <dgm:pt modelId="{89E0BA1F-3E19-4E07-90CD-A50556322203}" type="pres">
      <dgm:prSet presAssocID="{5C673171-1A42-43E7-B6D1-D067F9BE5215}" presName="image" presStyleLbl="fgImgPlace1" presStyleIdx="0" presStyleCnt="3"/>
      <dgm:spPr>
        <a:blipFill rotWithShape="1">
          <a:blip xmlns:r="http://schemas.openxmlformats.org/officeDocument/2006/relationships" r:embed="rId1"/>
          <a:stretch>
            <a:fillRect/>
          </a:stretch>
        </a:blipFill>
      </dgm:spPr>
    </dgm:pt>
    <dgm:pt modelId="{E99ABDBA-5381-41AF-B791-4CFBD004D0EE}" type="pres">
      <dgm:prSet presAssocID="{5C673171-1A42-43E7-B6D1-D067F9BE5215}" presName="childNode" presStyleLbl="node1" presStyleIdx="0" presStyleCnt="3">
        <dgm:presLayoutVars>
          <dgm:bulletEnabled val="1"/>
        </dgm:presLayoutVars>
      </dgm:prSet>
      <dgm:spPr/>
    </dgm:pt>
    <dgm:pt modelId="{4B3BA05F-4D3E-4EE1-8C1E-4EEF4ED51134}" type="pres">
      <dgm:prSet presAssocID="{5C673171-1A42-43E7-B6D1-D067F9BE5215}" presName="parentNode" presStyleLbl="revTx" presStyleIdx="0" presStyleCnt="3">
        <dgm:presLayoutVars>
          <dgm:chMax val="0"/>
          <dgm:bulletEnabled val="1"/>
        </dgm:presLayoutVars>
      </dgm:prSet>
      <dgm:spPr/>
    </dgm:pt>
    <dgm:pt modelId="{7BF5AEA6-3777-40EF-8E8B-5D7553CFE057}" type="pres">
      <dgm:prSet presAssocID="{91A61D69-A1C4-49ED-8EED-13FAF06583ED}" presName="sibTrans" presStyleCnt="0"/>
      <dgm:spPr/>
    </dgm:pt>
    <dgm:pt modelId="{29C65AE2-4793-4409-9AD0-F6B08779BFB8}" type="pres">
      <dgm:prSet presAssocID="{53011045-08DF-4989-86E1-B58924C536AB}" presName="compositeNode" presStyleCnt="0">
        <dgm:presLayoutVars>
          <dgm:bulletEnabled val="1"/>
        </dgm:presLayoutVars>
      </dgm:prSet>
      <dgm:spPr/>
    </dgm:pt>
    <dgm:pt modelId="{FA8A6B05-7513-4354-8F76-C895B8185D33}" type="pres">
      <dgm:prSet presAssocID="{53011045-08DF-4989-86E1-B58924C536AB}" presName="image" presStyleLbl="fgImgPlace1" presStyleIdx="1" presStyleCnt="3"/>
      <dgm:spPr>
        <a:blipFill rotWithShape="1">
          <a:blip xmlns:r="http://schemas.openxmlformats.org/officeDocument/2006/relationships" r:embed="rId2"/>
          <a:stretch>
            <a:fillRect/>
          </a:stretch>
        </a:blipFill>
      </dgm:spPr>
    </dgm:pt>
    <dgm:pt modelId="{5B97D111-781A-411E-A7FC-89747E27A0A4}" type="pres">
      <dgm:prSet presAssocID="{53011045-08DF-4989-86E1-B58924C536AB}" presName="childNode" presStyleLbl="node1" presStyleIdx="1" presStyleCnt="3">
        <dgm:presLayoutVars>
          <dgm:bulletEnabled val="1"/>
        </dgm:presLayoutVars>
      </dgm:prSet>
      <dgm:spPr/>
    </dgm:pt>
    <dgm:pt modelId="{8E1DD020-B611-49F4-8205-ADD4AA21E246}" type="pres">
      <dgm:prSet presAssocID="{53011045-08DF-4989-86E1-B58924C536AB}" presName="parentNode" presStyleLbl="revTx" presStyleIdx="1" presStyleCnt="3">
        <dgm:presLayoutVars>
          <dgm:chMax val="0"/>
          <dgm:bulletEnabled val="1"/>
        </dgm:presLayoutVars>
      </dgm:prSet>
      <dgm:spPr/>
    </dgm:pt>
    <dgm:pt modelId="{3A842B60-D025-4A15-B1F8-B79B488A332B}" type="pres">
      <dgm:prSet presAssocID="{B943BF79-6F15-4F17-96F3-8B6318293F43}" presName="sibTrans" presStyleCnt="0"/>
      <dgm:spPr/>
    </dgm:pt>
    <dgm:pt modelId="{95ACE0E9-305E-4C6C-9BF1-24D4B4AD1F31}" type="pres">
      <dgm:prSet presAssocID="{C0BF9163-8C96-4840-A883-AEB84E4248B6}" presName="compositeNode" presStyleCnt="0">
        <dgm:presLayoutVars>
          <dgm:bulletEnabled val="1"/>
        </dgm:presLayoutVars>
      </dgm:prSet>
      <dgm:spPr/>
    </dgm:pt>
    <dgm:pt modelId="{18CF85C9-615B-4596-8549-412BC3414806}" type="pres">
      <dgm:prSet presAssocID="{C0BF9163-8C96-4840-A883-AEB84E4248B6}" presName="image" presStyleLbl="fgImgPlace1" presStyleIdx="2" presStyleCnt="3"/>
      <dgm:spPr>
        <a:blipFill rotWithShape="1">
          <a:blip xmlns:r="http://schemas.openxmlformats.org/officeDocument/2006/relationships" r:embed="rId3"/>
          <a:stretch>
            <a:fillRect/>
          </a:stretch>
        </a:blipFill>
      </dgm:spPr>
    </dgm:pt>
    <dgm:pt modelId="{4E4AE540-458F-4C3F-92E2-8B3D334B00C4}" type="pres">
      <dgm:prSet presAssocID="{C0BF9163-8C96-4840-A883-AEB84E4248B6}" presName="childNode" presStyleLbl="node1" presStyleIdx="2" presStyleCnt="3">
        <dgm:presLayoutVars>
          <dgm:bulletEnabled val="1"/>
        </dgm:presLayoutVars>
      </dgm:prSet>
      <dgm:spPr/>
    </dgm:pt>
    <dgm:pt modelId="{3CE42F9D-A313-4E37-8392-551907BEDE23}" type="pres">
      <dgm:prSet presAssocID="{C0BF9163-8C96-4840-A883-AEB84E4248B6}" presName="parentNode" presStyleLbl="revTx" presStyleIdx="2" presStyleCnt="3">
        <dgm:presLayoutVars>
          <dgm:chMax val="0"/>
          <dgm:bulletEnabled val="1"/>
        </dgm:presLayoutVars>
      </dgm:prSet>
      <dgm:spPr/>
    </dgm:pt>
  </dgm:ptLst>
  <dgm:cxnLst>
    <dgm:cxn modelId="{B7C05105-7231-4E6D-9C91-E6FB4DBC8C76}" srcId="{5C673171-1A42-43E7-B6D1-D067F9BE5215}" destId="{7F7758A3-A824-4D3A-89D2-97AD58A6DBF0}" srcOrd="5" destOrd="0" parTransId="{D8C8C5DC-F83B-451A-A825-30BC9A1C5D19}" sibTransId="{B72452B5-9903-4F7D-BB9F-E087A5826013}"/>
    <dgm:cxn modelId="{19C05406-4AE9-42BF-A3BA-825944B27B2F}" srcId="{5C673171-1A42-43E7-B6D1-D067F9BE5215}" destId="{9C0A8FD4-8FF9-4B52-A0FB-D3D119ACF7D9}" srcOrd="7" destOrd="0" parTransId="{45AE1DE1-5385-4A37-8251-739898C0BADA}" sibTransId="{141275A2-990D-4380-AD88-080C4F7C58E2}"/>
    <dgm:cxn modelId="{EE7D540B-E38C-4A99-9431-F4C9782B3808}" srcId="{C0BF9163-8C96-4840-A883-AEB84E4248B6}" destId="{A142C438-F3C5-40F2-ADBE-E44ECA2BD6BF}" srcOrd="2" destOrd="0" parTransId="{3FAC1797-9CE2-4CDC-8CF3-8E6148CC3DB1}" sibTransId="{7C94FD63-5744-43EA-8D1A-81B18335312E}"/>
    <dgm:cxn modelId="{5753F50D-7E8F-4830-8957-E0CF276BB2F8}" srcId="{5C673171-1A42-43E7-B6D1-D067F9BE5215}" destId="{285B7829-41B1-46ED-B77F-1B8DB6C78E70}" srcOrd="4" destOrd="0" parTransId="{9DD2A73E-A885-459A-BA22-A68333BCA158}" sibTransId="{A033B867-A24E-46EE-940C-919EEBFCAE8F}"/>
    <dgm:cxn modelId="{D671AB0E-D720-4643-8F6E-D5F935CA4016}" srcId="{5C673171-1A42-43E7-B6D1-D067F9BE5215}" destId="{424E31A3-9385-4A5A-8C44-8E9846766FD3}" srcOrd="3" destOrd="0" parTransId="{F8D466B7-967A-4187-8BB0-58FD8874A16B}" sibTransId="{8E5ED812-7357-414E-B80C-6AA0432BDA96}"/>
    <dgm:cxn modelId="{7518E418-BB66-4206-8E7B-774CDE23C819}" type="presOf" srcId="{48A24AF1-8456-4689-A137-64373C79B8C0}" destId="{4E4AE540-458F-4C3F-92E2-8B3D334B00C4}" srcOrd="0" destOrd="1" presId="urn:microsoft.com/office/officeart/2005/8/layout/hList2"/>
    <dgm:cxn modelId="{6B16771A-34DC-4E20-9DD3-2B1CE0094955}" srcId="{53011045-08DF-4989-86E1-B58924C536AB}" destId="{D8243E87-F20C-4BB3-88EC-1A26B3A43F38}" srcOrd="0" destOrd="0" parTransId="{DF13CC5A-C0EF-4D1C-8504-9E0D6203D366}" sibTransId="{B9195038-C6E9-4066-B882-1D167E1383B0}"/>
    <dgm:cxn modelId="{F970DF1C-2F59-40CA-9AE5-A8F785387842}" type="presOf" srcId="{AC902EFC-7BFE-4B9F-B1ED-013BC71B904F}" destId="{E99ABDBA-5381-41AF-B791-4CFBD004D0EE}" srcOrd="0" destOrd="0" presId="urn:microsoft.com/office/officeart/2005/8/layout/hList2"/>
    <dgm:cxn modelId="{C1E8FA26-E298-44D5-A95F-5A16397921BB}" type="presOf" srcId="{D8243E87-F20C-4BB3-88EC-1A26B3A43F38}" destId="{5B97D111-781A-411E-A7FC-89747E27A0A4}" srcOrd="0" destOrd="0" presId="urn:microsoft.com/office/officeart/2005/8/layout/hList2"/>
    <dgm:cxn modelId="{C4608928-C793-4658-9B88-BAD6046B4ED7}" type="presOf" srcId="{05A08048-80F5-4E6D-B24B-B1AD5188EC89}" destId="{E99ABDBA-5381-41AF-B791-4CFBD004D0EE}" srcOrd="0" destOrd="9" presId="urn:microsoft.com/office/officeart/2005/8/layout/hList2"/>
    <dgm:cxn modelId="{28BB1440-99A5-4994-BD6D-019D5DA0B550}" srcId="{5C673171-1A42-43E7-B6D1-D067F9BE5215}" destId="{EC604C51-0A4B-4592-A0AD-1508A73C3E8F}" srcOrd="2" destOrd="0" parTransId="{13578418-D00E-49FE-AE9A-DE21630AFF0E}" sibTransId="{9BDBFF7F-5FA6-4470-B8A6-CB2B5DDB8637}"/>
    <dgm:cxn modelId="{0597E568-FFD0-45B7-AC2B-5E92CE9BF8C9}" srcId="{5C673171-1A42-43E7-B6D1-D067F9BE5215}" destId="{79E92ECA-A2FC-4C82-B05D-E8A3EBC60F8A}" srcOrd="1" destOrd="0" parTransId="{E6EBC168-A180-48C9-9754-809F45A8366B}" sibTransId="{D601E40A-1939-47CB-BC09-46627F17728C}"/>
    <dgm:cxn modelId="{B4059C6A-52B0-42D4-9163-FE3A3658F443}" srcId="{A245EDE0-86D0-4780-87B0-ED47CB2556CC}" destId="{53011045-08DF-4989-86E1-B58924C536AB}" srcOrd="1" destOrd="0" parTransId="{B5668839-C8E6-425B-87D6-1E50F421A1CA}" sibTransId="{B943BF79-6F15-4F17-96F3-8B6318293F43}"/>
    <dgm:cxn modelId="{D8639E4B-A115-4B57-A040-8CDE1655C04A}" type="presOf" srcId="{C0BF9163-8C96-4840-A883-AEB84E4248B6}" destId="{3CE42F9D-A313-4E37-8392-551907BEDE23}" srcOrd="0" destOrd="0" presId="urn:microsoft.com/office/officeart/2005/8/layout/hList2"/>
    <dgm:cxn modelId="{9093A04C-0CCA-4564-A38C-540C59090741}" srcId="{5C673171-1A42-43E7-B6D1-D067F9BE5215}" destId="{BFC9EAF5-3FC6-4BB0-8DDA-13C75F3543FE}" srcOrd="6" destOrd="0" parTransId="{6D465BCD-FDFD-498E-B098-F4FC1E9CE704}" sibTransId="{24543469-6007-457E-9D7D-6E543AC8E273}"/>
    <dgm:cxn modelId="{08511B75-2090-4A1F-A3CD-10B9F39A9D73}" type="presOf" srcId="{53011045-08DF-4989-86E1-B58924C536AB}" destId="{8E1DD020-B611-49F4-8205-ADD4AA21E246}" srcOrd="0" destOrd="0" presId="urn:microsoft.com/office/officeart/2005/8/layout/hList2"/>
    <dgm:cxn modelId="{A566FF75-4F83-4D01-A405-A637C3507E68}" type="presOf" srcId="{BFC9EAF5-3FC6-4BB0-8DDA-13C75F3543FE}" destId="{E99ABDBA-5381-41AF-B791-4CFBD004D0EE}" srcOrd="0" destOrd="6" presId="urn:microsoft.com/office/officeart/2005/8/layout/hList2"/>
    <dgm:cxn modelId="{7B91887D-567A-4F06-B341-CE804BE13273}" srcId="{C0BF9163-8C96-4840-A883-AEB84E4248B6}" destId="{48A24AF1-8456-4689-A137-64373C79B8C0}" srcOrd="1" destOrd="0" parTransId="{5C227F5E-93F8-42FE-BEFC-7F17869D372E}" sibTransId="{86BA9718-1BE9-4A39-B23F-ACB376D60458}"/>
    <dgm:cxn modelId="{53ACED80-FE15-45B9-90AA-CD5E7ED39EFA}" srcId="{53011045-08DF-4989-86E1-B58924C536AB}" destId="{C86C3228-B5A9-4350-B94E-D0D6CAD1C2EB}" srcOrd="2" destOrd="0" parTransId="{2FFEF6DF-D675-4DEA-A85D-0FFD17C01048}" sibTransId="{95006442-4916-4303-9858-4B249B299F26}"/>
    <dgm:cxn modelId="{96236481-5B5E-4943-A3C5-5E08414C2CB2}" srcId="{A245EDE0-86D0-4780-87B0-ED47CB2556CC}" destId="{C0BF9163-8C96-4840-A883-AEB84E4248B6}" srcOrd="2" destOrd="0" parTransId="{4BA64EE3-41C8-4D30-BA57-682ADB6D7439}" sibTransId="{52F839ED-E265-47CB-9529-F01F1C537004}"/>
    <dgm:cxn modelId="{2146E689-8216-427C-A8B1-F3E177E22116}" type="presOf" srcId="{2F9BEF47-42A2-4DB6-AA4A-ACB0EB6D8112}" destId="{5B97D111-781A-411E-A7FC-89747E27A0A4}" srcOrd="0" destOrd="1" presId="urn:microsoft.com/office/officeart/2005/8/layout/hList2"/>
    <dgm:cxn modelId="{7E6D028E-9AAF-4E06-A1AB-F3381B627E66}" srcId="{A245EDE0-86D0-4780-87B0-ED47CB2556CC}" destId="{5C673171-1A42-43E7-B6D1-D067F9BE5215}" srcOrd="0" destOrd="0" parTransId="{1F544E81-A08F-4E1C-A44A-4D008FA7E75C}" sibTransId="{91A61D69-A1C4-49ED-8EED-13FAF06583ED}"/>
    <dgm:cxn modelId="{C430CA99-7241-4C9B-ADA7-922FAA313840}" srcId="{5C673171-1A42-43E7-B6D1-D067F9BE5215}" destId="{AC902EFC-7BFE-4B9F-B1ED-013BC71B904F}" srcOrd="0" destOrd="0" parTransId="{F529BE63-D8FC-4F72-A27E-6FA74DC867F7}" sibTransId="{B65A13C3-AC90-4975-98C7-1A18808E9DDD}"/>
    <dgm:cxn modelId="{15126D9C-2A8D-43BA-BC08-71DC52BBCDB7}" srcId="{5C673171-1A42-43E7-B6D1-D067F9BE5215}" destId="{5FD58131-128B-4BAD-BDC8-39334FB0DB6F}" srcOrd="8" destOrd="0" parTransId="{9C1A39FC-3BBE-449F-8D44-F499DF77EF9F}" sibTransId="{C0C6555A-3304-44DC-BD51-3A744B618550}"/>
    <dgm:cxn modelId="{9F80789C-2BC9-40AE-83BF-5FFFDB168530}" type="presOf" srcId="{285B7829-41B1-46ED-B77F-1B8DB6C78E70}" destId="{E99ABDBA-5381-41AF-B791-4CFBD004D0EE}" srcOrd="0" destOrd="4" presId="urn:microsoft.com/office/officeart/2005/8/layout/hList2"/>
    <dgm:cxn modelId="{FC58C1A2-45E7-4ECC-BA95-C521400D9341}" type="presOf" srcId="{79E92ECA-A2FC-4C82-B05D-E8A3EBC60F8A}" destId="{E99ABDBA-5381-41AF-B791-4CFBD004D0EE}" srcOrd="0" destOrd="1" presId="urn:microsoft.com/office/officeart/2005/8/layout/hList2"/>
    <dgm:cxn modelId="{E98D6BA9-EDD2-47E0-8CB7-67586AC90837}" srcId="{53011045-08DF-4989-86E1-B58924C536AB}" destId="{2F9BEF47-42A2-4DB6-AA4A-ACB0EB6D8112}" srcOrd="1" destOrd="0" parTransId="{93E53565-112E-4157-8385-1CA3C9E3147E}" sibTransId="{73A4132B-082F-4830-9DD9-81042D09262F}"/>
    <dgm:cxn modelId="{BB26BCA9-8D0D-4455-9411-DC0F12E48CE5}" type="presOf" srcId="{EC604C51-0A4B-4592-A0AD-1508A73C3E8F}" destId="{E99ABDBA-5381-41AF-B791-4CFBD004D0EE}" srcOrd="0" destOrd="2" presId="urn:microsoft.com/office/officeart/2005/8/layout/hList2"/>
    <dgm:cxn modelId="{559C21B2-A25C-4514-A4B2-72A63BECF3F0}" type="presOf" srcId="{7F7758A3-A824-4D3A-89D2-97AD58A6DBF0}" destId="{E99ABDBA-5381-41AF-B791-4CFBD004D0EE}" srcOrd="0" destOrd="5" presId="urn:microsoft.com/office/officeart/2005/8/layout/hList2"/>
    <dgm:cxn modelId="{591AE9B6-685E-4417-9161-50BCD5F4B6A7}" srcId="{C0BF9163-8C96-4840-A883-AEB84E4248B6}" destId="{B4B2B784-9F93-4241-8DD1-A9F5F0314500}" srcOrd="0" destOrd="0" parTransId="{F3ACB483-1F3C-4C8D-8BA3-3D6676C2F03E}" sibTransId="{A31D24DF-CECA-4FD3-A40E-E9B290B39378}"/>
    <dgm:cxn modelId="{0D11BCB8-3F7F-41B2-B0D5-7FF302CCE750}" type="presOf" srcId="{9C0A8FD4-8FF9-4B52-A0FB-D3D119ACF7D9}" destId="{E99ABDBA-5381-41AF-B791-4CFBD004D0EE}" srcOrd="0" destOrd="7" presId="urn:microsoft.com/office/officeart/2005/8/layout/hList2"/>
    <dgm:cxn modelId="{B1BA30BF-62DE-48B2-AE80-40A1E73DE6D1}" type="presOf" srcId="{5C673171-1A42-43E7-B6D1-D067F9BE5215}" destId="{4B3BA05F-4D3E-4EE1-8C1E-4EEF4ED51134}" srcOrd="0" destOrd="0" presId="urn:microsoft.com/office/officeart/2005/8/layout/hList2"/>
    <dgm:cxn modelId="{8D0B8EC6-A00B-497C-BA66-C7BEC5B107A7}" type="presOf" srcId="{C86C3228-B5A9-4350-B94E-D0D6CAD1C2EB}" destId="{5B97D111-781A-411E-A7FC-89747E27A0A4}" srcOrd="0" destOrd="2" presId="urn:microsoft.com/office/officeart/2005/8/layout/hList2"/>
    <dgm:cxn modelId="{71C3BFD4-CB6F-4231-B6D1-38A778A4A119}" type="presOf" srcId="{A245EDE0-86D0-4780-87B0-ED47CB2556CC}" destId="{2835EB80-E70F-4023-AB66-C71456373AF4}" srcOrd="0" destOrd="0" presId="urn:microsoft.com/office/officeart/2005/8/layout/hList2"/>
    <dgm:cxn modelId="{2EA807E8-06D2-4837-9D75-207319BF6AB5}" type="presOf" srcId="{B4B2B784-9F93-4241-8DD1-A9F5F0314500}" destId="{4E4AE540-458F-4C3F-92E2-8B3D334B00C4}" srcOrd="0" destOrd="0" presId="urn:microsoft.com/office/officeart/2005/8/layout/hList2"/>
    <dgm:cxn modelId="{EF8AD1EB-8B2B-436E-8FAD-0A758BFC2A90}" srcId="{5C673171-1A42-43E7-B6D1-D067F9BE5215}" destId="{05A08048-80F5-4E6D-B24B-B1AD5188EC89}" srcOrd="9" destOrd="0" parTransId="{4441A9BD-1E28-40B0-BDA9-9CA14B980CFD}" sibTransId="{C7807569-ACFD-4E23-A253-B1A9E00C3976}"/>
    <dgm:cxn modelId="{CD1416EC-EF26-455C-9782-9F17997C24B4}" type="presOf" srcId="{5FD58131-128B-4BAD-BDC8-39334FB0DB6F}" destId="{E99ABDBA-5381-41AF-B791-4CFBD004D0EE}" srcOrd="0" destOrd="8" presId="urn:microsoft.com/office/officeart/2005/8/layout/hList2"/>
    <dgm:cxn modelId="{E747C6FF-D82A-4779-A06B-A432D780A301}" type="presOf" srcId="{424E31A3-9385-4A5A-8C44-8E9846766FD3}" destId="{E99ABDBA-5381-41AF-B791-4CFBD004D0EE}" srcOrd="0" destOrd="3" presId="urn:microsoft.com/office/officeart/2005/8/layout/hList2"/>
    <dgm:cxn modelId="{589BDCFF-DDB3-4DE1-87DA-A01696466D4A}" type="presOf" srcId="{A142C438-F3C5-40F2-ADBE-E44ECA2BD6BF}" destId="{4E4AE540-458F-4C3F-92E2-8B3D334B00C4}" srcOrd="0" destOrd="2" presId="urn:microsoft.com/office/officeart/2005/8/layout/hList2"/>
    <dgm:cxn modelId="{1F9DE8D7-7D40-454C-842E-4486F99EC0F4}" type="presParOf" srcId="{2835EB80-E70F-4023-AB66-C71456373AF4}" destId="{77350EB4-1157-4611-8C01-519EC1DCEEB3}" srcOrd="0" destOrd="0" presId="urn:microsoft.com/office/officeart/2005/8/layout/hList2"/>
    <dgm:cxn modelId="{1E7EF142-1CA7-429F-BA80-C7699D9E2743}" type="presParOf" srcId="{77350EB4-1157-4611-8C01-519EC1DCEEB3}" destId="{89E0BA1F-3E19-4E07-90CD-A50556322203}" srcOrd="0" destOrd="0" presId="urn:microsoft.com/office/officeart/2005/8/layout/hList2"/>
    <dgm:cxn modelId="{6D6B1635-8300-474B-BA7D-05D4F6B9853C}" type="presParOf" srcId="{77350EB4-1157-4611-8C01-519EC1DCEEB3}" destId="{E99ABDBA-5381-41AF-B791-4CFBD004D0EE}" srcOrd="1" destOrd="0" presId="urn:microsoft.com/office/officeart/2005/8/layout/hList2"/>
    <dgm:cxn modelId="{37798759-B3B7-4E4F-ADE9-1810C9FC713D}" type="presParOf" srcId="{77350EB4-1157-4611-8C01-519EC1DCEEB3}" destId="{4B3BA05F-4D3E-4EE1-8C1E-4EEF4ED51134}" srcOrd="2" destOrd="0" presId="urn:microsoft.com/office/officeart/2005/8/layout/hList2"/>
    <dgm:cxn modelId="{679BC09A-9BB6-4EE8-80BF-D756F15E5536}" type="presParOf" srcId="{2835EB80-E70F-4023-AB66-C71456373AF4}" destId="{7BF5AEA6-3777-40EF-8E8B-5D7553CFE057}" srcOrd="1" destOrd="0" presId="urn:microsoft.com/office/officeart/2005/8/layout/hList2"/>
    <dgm:cxn modelId="{623F5BCD-C2F4-4D83-B960-589E6D891577}" type="presParOf" srcId="{2835EB80-E70F-4023-AB66-C71456373AF4}" destId="{29C65AE2-4793-4409-9AD0-F6B08779BFB8}" srcOrd="2" destOrd="0" presId="urn:microsoft.com/office/officeart/2005/8/layout/hList2"/>
    <dgm:cxn modelId="{F30C913F-D911-498F-9F5A-7948E894AAC3}" type="presParOf" srcId="{29C65AE2-4793-4409-9AD0-F6B08779BFB8}" destId="{FA8A6B05-7513-4354-8F76-C895B8185D33}" srcOrd="0" destOrd="0" presId="urn:microsoft.com/office/officeart/2005/8/layout/hList2"/>
    <dgm:cxn modelId="{1AE7AB6C-E09A-4B4E-87B2-F3EDE5A26573}" type="presParOf" srcId="{29C65AE2-4793-4409-9AD0-F6B08779BFB8}" destId="{5B97D111-781A-411E-A7FC-89747E27A0A4}" srcOrd="1" destOrd="0" presId="urn:microsoft.com/office/officeart/2005/8/layout/hList2"/>
    <dgm:cxn modelId="{509FDA4F-EA79-4E19-BD62-AFC9907198E6}" type="presParOf" srcId="{29C65AE2-4793-4409-9AD0-F6B08779BFB8}" destId="{8E1DD020-B611-49F4-8205-ADD4AA21E246}" srcOrd="2" destOrd="0" presId="urn:microsoft.com/office/officeart/2005/8/layout/hList2"/>
    <dgm:cxn modelId="{C917A77A-EF9A-4B4E-A23B-56C0C18F25C8}" type="presParOf" srcId="{2835EB80-E70F-4023-AB66-C71456373AF4}" destId="{3A842B60-D025-4A15-B1F8-B79B488A332B}" srcOrd="3" destOrd="0" presId="urn:microsoft.com/office/officeart/2005/8/layout/hList2"/>
    <dgm:cxn modelId="{791E1B3A-2204-4A91-A880-112DE63B55C8}" type="presParOf" srcId="{2835EB80-E70F-4023-AB66-C71456373AF4}" destId="{95ACE0E9-305E-4C6C-9BF1-24D4B4AD1F31}" srcOrd="4" destOrd="0" presId="urn:microsoft.com/office/officeart/2005/8/layout/hList2"/>
    <dgm:cxn modelId="{9C177890-8098-464E-8BEB-A8F302932DD6}" type="presParOf" srcId="{95ACE0E9-305E-4C6C-9BF1-24D4B4AD1F31}" destId="{18CF85C9-615B-4596-8549-412BC3414806}" srcOrd="0" destOrd="0" presId="urn:microsoft.com/office/officeart/2005/8/layout/hList2"/>
    <dgm:cxn modelId="{8FDDC01C-4C87-4B91-BB0E-20C113215595}" type="presParOf" srcId="{95ACE0E9-305E-4C6C-9BF1-24D4B4AD1F31}" destId="{4E4AE540-458F-4C3F-92E2-8B3D334B00C4}" srcOrd="1" destOrd="0" presId="urn:microsoft.com/office/officeart/2005/8/layout/hList2"/>
    <dgm:cxn modelId="{A03AA0F0-E29A-4436-95E4-907DD95627E1}" type="presParOf" srcId="{95ACE0E9-305E-4C6C-9BF1-24D4B4AD1F31}" destId="{3CE42F9D-A313-4E37-8392-551907BEDE2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36015-FD1E-4E4F-AFA7-8296DCE2648D}" type="doc">
      <dgm:prSet loTypeId="urn:microsoft.com/office/officeart/2005/8/layout/vList3" loCatId="list" qsTypeId="urn:microsoft.com/office/officeart/2005/8/quickstyle/simple5" qsCatId="simple" csTypeId="urn:microsoft.com/office/officeart/2005/8/colors/colorful4" csCatId="colorful" phldr="1"/>
      <dgm:spPr/>
    </dgm:pt>
    <dgm:pt modelId="{84FDD23D-3474-4773-8CA4-6D7FB9AF6D32}">
      <dgm:prSet phldrT="[Text]" phldr="1"/>
      <dgm:spPr/>
      <dgm:t>
        <a:bodyPr/>
        <a:lstStyle/>
        <a:p>
          <a:endParaRPr lang="en-GB"/>
        </a:p>
      </dgm:t>
    </dgm:pt>
    <dgm:pt modelId="{AD0C3D5B-C130-407A-9F1F-0F435AD45499}" type="parTrans" cxnId="{CF164D92-2DC3-4118-A731-79659287F14B}">
      <dgm:prSet/>
      <dgm:spPr/>
      <dgm:t>
        <a:bodyPr/>
        <a:lstStyle/>
        <a:p>
          <a:endParaRPr lang="en-GB"/>
        </a:p>
      </dgm:t>
    </dgm:pt>
    <dgm:pt modelId="{893E722E-2894-41DC-9802-B7A21E52C50E}" type="sibTrans" cxnId="{CF164D92-2DC3-4118-A731-79659287F14B}">
      <dgm:prSet/>
      <dgm:spPr/>
      <dgm:t>
        <a:bodyPr/>
        <a:lstStyle/>
        <a:p>
          <a:endParaRPr lang="en-GB"/>
        </a:p>
      </dgm:t>
    </dgm:pt>
    <dgm:pt modelId="{D31B4DA1-F8BB-4858-BF04-ED40B7D15541}">
      <dgm:prSet phldrT="[Text]" phldr="1"/>
      <dgm:spPr/>
      <dgm:t>
        <a:bodyPr/>
        <a:lstStyle/>
        <a:p>
          <a:endParaRPr lang="en-GB"/>
        </a:p>
      </dgm:t>
    </dgm:pt>
    <dgm:pt modelId="{F80B266C-36DB-418B-AD9E-853AE1C45609}" type="parTrans" cxnId="{38E259E8-8686-4A15-AB98-6AFAAC14FB7F}">
      <dgm:prSet/>
      <dgm:spPr/>
      <dgm:t>
        <a:bodyPr/>
        <a:lstStyle/>
        <a:p>
          <a:endParaRPr lang="en-GB"/>
        </a:p>
      </dgm:t>
    </dgm:pt>
    <dgm:pt modelId="{233B0D57-1923-47E6-A511-799B50DBB7FD}" type="sibTrans" cxnId="{38E259E8-8686-4A15-AB98-6AFAAC14FB7F}">
      <dgm:prSet/>
      <dgm:spPr/>
      <dgm:t>
        <a:bodyPr/>
        <a:lstStyle/>
        <a:p>
          <a:endParaRPr lang="en-GB"/>
        </a:p>
      </dgm:t>
    </dgm:pt>
    <dgm:pt modelId="{3C7F7C51-E31E-4829-B44C-79CD1C8FFC15}">
      <dgm:prSet phldrT="[Text]" phldr="1"/>
      <dgm:spPr/>
      <dgm:t>
        <a:bodyPr/>
        <a:lstStyle/>
        <a:p>
          <a:endParaRPr lang="en-GB" dirty="0"/>
        </a:p>
      </dgm:t>
    </dgm:pt>
    <dgm:pt modelId="{D7404DA6-6F4B-4E16-ABEB-7089F68D2739}" type="parTrans" cxnId="{32F84370-A148-4D7E-B47C-4DEC0E0AB5FE}">
      <dgm:prSet/>
      <dgm:spPr/>
      <dgm:t>
        <a:bodyPr/>
        <a:lstStyle/>
        <a:p>
          <a:endParaRPr lang="en-GB"/>
        </a:p>
      </dgm:t>
    </dgm:pt>
    <dgm:pt modelId="{AC22EC84-D5E8-444D-9436-6A96EA448B4F}" type="sibTrans" cxnId="{32F84370-A148-4D7E-B47C-4DEC0E0AB5FE}">
      <dgm:prSet/>
      <dgm:spPr/>
      <dgm:t>
        <a:bodyPr/>
        <a:lstStyle/>
        <a:p>
          <a:endParaRPr lang="en-GB"/>
        </a:p>
      </dgm:t>
    </dgm:pt>
    <dgm:pt modelId="{232F736F-6F95-47C9-A667-FF752B95F6CD}">
      <dgm:prSet phldrT="[Text]"/>
      <dgm:spPr/>
      <dgm:t>
        <a:bodyPr/>
        <a:lstStyle/>
        <a:p>
          <a:endParaRPr lang="en-GB" dirty="0"/>
        </a:p>
      </dgm:t>
    </dgm:pt>
    <dgm:pt modelId="{56321257-A25D-4653-B68F-DEA44BB19D7E}" type="parTrans" cxnId="{DBAF5D46-8593-4E7D-B6AD-E75911E74DC0}">
      <dgm:prSet/>
      <dgm:spPr/>
      <dgm:t>
        <a:bodyPr/>
        <a:lstStyle/>
        <a:p>
          <a:endParaRPr lang="en-GB"/>
        </a:p>
      </dgm:t>
    </dgm:pt>
    <dgm:pt modelId="{0CB6DB4D-3BFF-4995-9533-5EF951E774C9}" type="sibTrans" cxnId="{DBAF5D46-8593-4E7D-B6AD-E75911E74DC0}">
      <dgm:prSet/>
      <dgm:spPr/>
      <dgm:t>
        <a:bodyPr/>
        <a:lstStyle/>
        <a:p>
          <a:endParaRPr lang="en-GB"/>
        </a:p>
      </dgm:t>
    </dgm:pt>
    <dgm:pt modelId="{EBAF3882-51F3-4F35-966A-43C78A47A321}">
      <dgm:prSet phldrT="[Text]"/>
      <dgm:spPr/>
      <dgm:t>
        <a:bodyPr/>
        <a:lstStyle/>
        <a:p>
          <a:endParaRPr lang="en-GB" dirty="0"/>
        </a:p>
      </dgm:t>
    </dgm:pt>
    <dgm:pt modelId="{48B3C570-6223-4CD9-9249-72B0AD4BBACD}" type="parTrans" cxnId="{E524C927-718D-44DB-9269-7FD1AA5B7BAD}">
      <dgm:prSet/>
      <dgm:spPr/>
      <dgm:t>
        <a:bodyPr/>
        <a:lstStyle/>
        <a:p>
          <a:endParaRPr lang="en-GB"/>
        </a:p>
      </dgm:t>
    </dgm:pt>
    <dgm:pt modelId="{0BC4FA05-4641-462A-A000-970D465BB768}" type="sibTrans" cxnId="{E524C927-718D-44DB-9269-7FD1AA5B7BAD}">
      <dgm:prSet/>
      <dgm:spPr/>
      <dgm:t>
        <a:bodyPr/>
        <a:lstStyle/>
        <a:p>
          <a:endParaRPr lang="en-GB"/>
        </a:p>
      </dgm:t>
    </dgm:pt>
    <dgm:pt modelId="{BEBF1791-4E05-4E66-987B-5E02292BBDDB}" type="pres">
      <dgm:prSet presAssocID="{28336015-FD1E-4E4F-AFA7-8296DCE2648D}" presName="linearFlow" presStyleCnt="0">
        <dgm:presLayoutVars>
          <dgm:dir/>
          <dgm:resizeHandles val="exact"/>
        </dgm:presLayoutVars>
      </dgm:prSet>
      <dgm:spPr/>
    </dgm:pt>
    <dgm:pt modelId="{CA129141-2CE3-4A23-8F96-6583EB9606BB}" type="pres">
      <dgm:prSet presAssocID="{84FDD23D-3474-4773-8CA4-6D7FB9AF6D32}" presName="composite" presStyleCnt="0"/>
      <dgm:spPr/>
    </dgm:pt>
    <dgm:pt modelId="{A64D83D3-F245-4138-8752-B5655D81798E}" type="pres">
      <dgm:prSet presAssocID="{84FDD23D-3474-4773-8CA4-6D7FB9AF6D32}" presName="imgShp" presStyleLbl="fgImgPlace1" presStyleIdx="0" presStyleCnt="5"/>
      <dgm:spPr>
        <a:blipFill rotWithShape="1">
          <a:blip xmlns:r="http://schemas.openxmlformats.org/officeDocument/2006/relationships" r:embed="rId1"/>
          <a:stretch>
            <a:fillRect/>
          </a:stretch>
        </a:blipFill>
      </dgm:spPr>
    </dgm:pt>
    <dgm:pt modelId="{AAF1FB07-22D2-4588-A748-2422C529EBD2}" type="pres">
      <dgm:prSet presAssocID="{84FDD23D-3474-4773-8CA4-6D7FB9AF6D32}" presName="txShp" presStyleLbl="node1" presStyleIdx="0" presStyleCnt="5">
        <dgm:presLayoutVars>
          <dgm:bulletEnabled val="1"/>
        </dgm:presLayoutVars>
      </dgm:prSet>
      <dgm:spPr/>
    </dgm:pt>
    <dgm:pt modelId="{F156D71E-486D-481A-B1A4-DA3CCEB26063}" type="pres">
      <dgm:prSet presAssocID="{893E722E-2894-41DC-9802-B7A21E52C50E}" presName="spacing" presStyleCnt="0"/>
      <dgm:spPr/>
    </dgm:pt>
    <dgm:pt modelId="{E5C972B0-1AAB-4EF3-A256-C9A2FA21D531}" type="pres">
      <dgm:prSet presAssocID="{D31B4DA1-F8BB-4858-BF04-ED40B7D15541}" presName="composite" presStyleCnt="0"/>
      <dgm:spPr/>
    </dgm:pt>
    <dgm:pt modelId="{62B9C2BB-126E-4E31-BDAD-8C3C3C77AFE7}" type="pres">
      <dgm:prSet presAssocID="{D31B4DA1-F8BB-4858-BF04-ED40B7D15541}" presName="imgShp" presStyleLbl="fgImgPlace1" presStyleIdx="1" presStyleCnt="5"/>
      <dgm:spPr>
        <a:blipFill rotWithShape="1">
          <a:blip xmlns:r="http://schemas.openxmlformats.org/officeDocument/2006/relationships" r:embed="rId2"/>
          <a:stretch>
            <a:fillRect/>
          </a:stretch>
        </a:blipFill>
      </dgm:spPr>
    </dgm:pt>
    <dgm:pt modelId="{F3472A96-1293-41A9-8177-D0C9F5FFD7ED}" type="pres">
      <dgm:prSet presAssocID="{D31B4DA1-F8BB-4858-BF04-ED40B7D15541}" presName="txShp" presStyleLbl="node1" presStyleIdx="1" presStyleCnt="5">
        <dgm:presLayoutVars>
          <dgm:bulletEnabled val="1"/>
        </dgm:presLayoutVars>
      </dgm:prSet>
      <dgm:spPr/>
    </dgm:pt>
    <dgm:pt modelId="{EADD1151-0552-4723-8662-1357ABCDAACD}" type="pres">
      <dgm:prSet presAssocID="{233B0D57-1923-47E6-A511-799B50DBB7FD}" presName="spacing" presStyleCnt="0"/>
      <dgm:spPr/>
    </dgm:pt>
    <dgm:pt modelId="{1ED9B6EC-BF56-4E6F-82FF-EC80E51D7DF6}" type="pres">
      <dgm:prSet presAssocID="{3C7F7C51-E31E-4829-B44C-79CD1C8FFC15}" presName="composite" presStyleCnt="0"/>
      <dgm:spPr/>
    </dgm:pt>
    <dgm:pt modelId="{2D774605-02AB-47A5-A2EA-5139BB85912B}" type="pres">
      <dgm:prSet presAssocID="{3C7F7C51-E31E-4829-B44C-79CD1C8FFC15}" presName="imgShp" presStyleLbl="fgImgPlace1" presStyleIdx="2" presStyleCnt="5"/>
      <dgm:spPr>
        <a:blipFill rotWithShape="1">
          <a:blip xmlns:r="http://schemas.openxmlformats.org/officeDocument/2006/relationships" r:embed="rId3"/>
          <a:stretch>
            <a:fillRect/>
          </a:stretch>
        </a:blipFill>
      </dgm:spPr>
    </dgm:pt>
    <dgm:pt modelId="{6E910279-F9C1-4484-99F7-9E69A6106293}" type="pres">
      <dgm:prSet presAssocID="{3C7F7C51-E31E-4829-B44C-79CD1C8FFC15}" presName="txShp" presStyleLbl="node1" presStyleIdx="2" presStyleCnt="5">
        <dgm:presLayoutVars>
          <dgm:bulletEnabled val="1"/>
        </dgm:presLayoutVars>
      </dgm:prSet>
      <dgm:spPr/>
    </dgm:pt>
    <dgm:pt modelId="{C07A18BA-0703-4A7D-A507-D5845C95F5B6}" type="pres">
      <dgm:prSet presAssocID="{AC22EC84-D5E8-444D-9436-6A96EA448B4F}" presName="spacing" presStyleCnt="0"/>
      <dgm:spPr/>
    </dgm:pt>
    <dgm:pt modelId="{75F31251-168F-4DCE-85B8-F68E1B463C77}" type="pres">
      <dgm:prSet presAssocID="{EBAF3882-51F3-4F35-966A-43C78A47A321}" presName="composite" presStyleCnt="0"/>
      <dgm:spPr/>
    </dgm:pt>
    <dgm:pt modelId="{3090CD9D-9BAF-4B5E-9145-FF8F6CC3D9EF}" type="pres">
      <dgm:prSet presAssocID="{EBAF3882-51F3-4F35-966A-43C78A47A321}" presName="imgShp" presStyleLbl="fgImgPlace1" presStyleIdx="3" presStyleCnt="5"/>
      <dgm:spPr>
        <a:blipFill rotWithShape="1">
          <a:blip xmlns:r="http://schemas.openxmlformats.org/officeDocument/2006/relationships" r:embed="rId4"/>
          <a:stretch>
            <a:fillRect/>
          </a:stretch>
        </a:blipFill>
      </dgm:spPr>
    </dgm:pt>
    <dgm:pt modelId="{F97829FA-3593-4F36-B7D9-53E63E6C0278}" type="pres">
      <dgm:prSet presAssocID="{EBAF3882-51F3-4F35-966A-43C78A47A321}" presName="txShp" presStyleLbl="node1" presStyleIdx="3" presStyleCnt="5">
        <dgm:presLayoutVars>
          <dgm:bulletEnabled val="1"/>
        </dgm:presLayoutVars>
      </dgm:prSet>
      <dgm:spPr/>
    </dgm:pt>
    <dgm:pt modelId="{38F95317-ED19-42AB-B23A-04525CCB810B}" type="pres">
      <dgm:prSet presAssocID="{0BC4FA05-4641-462A-A000-970D465BB768}" presName="spacing" presStyleCnt="0"/>
      <dgm:spPr/>
    </dgm:pt>
    <dgm:pt modelId="{19878BCF-5457-479E-99BE-05E60E40B1B8}" type="pres">
      <dgm:prSet presAssocID="{232F736F-6F95-47C9-A667-FF752B95F6CD}" presName="composite" presStyleCnt="0"/>
      <dgm:spPr/>
    </dgm:pt>
    <dgm:pt modelId="{42663E0E-7B88-4711-B609-7543A9ADFF90}" type="pres">
      <dgm:prSet presAssocID="{232F736F-6F95-47C9-A667-FF752B95F6CD}" presName="imgShp" presStyleLbl="fgImgPlace1" presStyleIdx="4" presStyleCnt="5"/>
      <dgm:spPr>
        <a:blipFill rotWithShape="1">
          <a:blip xmlns:r="http://schemas.openxmlformats.org/officeDocument/2006/relationships" r:embed="rId5"/>
          <a:stretch>
            <a:fillRect/>
          </a:stretch>
        </a:blipFill>
      </dgm:spPr>
    </dgm:pt>
    <dgm:pt modelId="{A28558B2-BDE8-4243-AAAF-0CB5A08C6449}" type="pres">
      <dgm:prSet presAssocID="{232F736F-6F95-47C9-A667-FF752B95F6CD}" presName="txShp" presStyleLbl="node1" presStyleIdx="4" presStyleCnt="5">
        <dgm:presLayoutVars>
          <dgm:bulletEnabled val="1"/>
        </dgm:presLayoutVars>
      </dgm:prSet>
      <dgm:spPr/>
    </dgm:pt>
  </dgm:ptLst>
  <dgm:cxnLst>
    <dgm:cxn modelId="{851D7B09-2F78-4055-8A11-B9DAF58CEB3B}" type="presOf" srcId="{232F736F-6F95-47C9-A667-FF752B95F6CD}" destId="{A28558B2-BDE8-4243-AAAF-0CB5A08C6449}" srcOrd="0" destOrd="0" presId="urn:microsoft.com/office/officeart/2005/8/layout/vList3"/>
    <dgm:cxn modelId="{E524C927-718D-44DB-9269-7FD1AA5B7BAD}" srcId="{28336015-FD1E-4E4F-AFA7-8296DCE2648D}" destId="{EBAF3882-51F3-4F35-966A-43C78A47A321}" srcOrd="3" destOrd="0" parTransId="{48B3C570-6223-4CD9-9249-72B0AD4BBACD}" sibTransId="{0BC4FA05-4641-462A-A000-970D465BB768}"/>
    <dgm:cxn modelId="{DBAF5D46-8593-4E7D-B6AD-E75911E74DC0}" srcId="{28336015-FD1E-4E4F-AFA7-8296DCE2648D}" destId="{232F736F-6F95-47C9-A667-FF752B95F6CD}" srcOrd="4" destOrd="0" parTransId="{56321257-A25D-4653-B68F-DEA44BB19D7E}" sibTransId="{0CB6DB4D-3BFF-4995-9533-5EF951E774C9}"/>
    <dgm:cxn modelId="{342EB269-4E02-454C-867B-098D0F6FFFF4}" type="presOf" srcId="{84FDD23D-3474-4773-8CA4-6D7FB9AF6D32}" destId="{AAF1FB07-22D2-4588-A748-2422C529EBD2}" srcOrd="0" destOrd="0" presId="urn:microsoft.com/office/officeart/2005/8/layout/vList3"/>
    <dgm:cxn modelId="{32F84370-A148-4D7E-B47C-4DEC0E0AB5FE}" srcId="{28336015-FD1E-4E4F-AFA7-8296DCE2648D}" destId="{3C7F7C51-E31E-4829-B44C-79CD1C8FFC15}" srcOrd="2" destOrd="0" parTransId="{D7404DA6-6F4B-4E16-ABEB-7089F68D2739}" sibTransId="{AC22EC84-D5E8-444D-9436-6A96EA448B4F}"/>
    <dgm:cxn modelId="{8EC6ED89-C3AF-4AFB-8CC2-EB6D3715F7BA}" type="presOf" srcId="{3C7F7C51-E31E-4829-B44C-79CD1C8FFC15}" destId="{6E910279-F9C1-4484-99F7-9E69A6106293}" srcOrd="0" destOrd="0" presId="urn:microsoft.com/office/officeart/2005/8/layout/vList3"/>
    <dgm:cxn modelId="{CF164D92-2DC3-4118-A731-79659287F14B}" srcId="{28336015-FD1E-4E4F-AFA7-8296DCE2648D}" destId="{84FDD23D-3474-4773-8CA4-6D7FB9AF6D32}" srcOrd="0" destOrd="0" parTransId="{AD0C3D5B-C130-407A-9F1F-0F435AD45499}" sibTransId="{893E722E-2894-41DC-9802-B7A21E52C50E}"/>
    <dgm:cxn modelId="{54467FBE-2712-40D3-B0EA-F9F9414EACDA}" type="presOf" srcId="{28336015-FD1E-4E4F-AFA7-8296DCE2648D}" destId="{BEBF1791-4E05-4E66-987B-5E02292BBDDB}" srcOrd="0" destOrd="0" presId="urn:microsoft.com/office/officeart/2005/8/layout/vList3"/>
    <dgm:cxn modelId="{3E451BDC-F78E-46B4-8AFE-578E2F54C827}" type="presOf" srcId="{EBAF3882-51F3-4F35-966A-43C78A47A321}" destId="{F97829FA-3593-4F36-B7D9-53E63E6C0278}" srcOrd="0" destOrd="0" presId="urn:microsoft.com/office/officeart/2005/8/layout/vList3"/>
    <dgm:cxn modelId="{38E259E8-8686-4A15-AB98-6AFAAC14FB7F}" srcId="{28336015-FD1E-4E4F-AFA7-8296DCE2648D}" destId="{D31B4DA1-F8BB-4858-BF04-ED40B7D15541}" srcOrd="1" destOrd="0" parTransId="{F80B266C-36DB-418B-AD9E-853AE1C45609}" sibTransId="{233B0D57-1923-47E6-A511-799B50DBB7FD}"/>
    <dgm:cxn modelId="{B845DFE8-0A41-4841-8C18-64BADCB4B207}" type="presOf" srcId="{D31B4DA1-F8BB-4858-BF04-ED40B7D15541}" destId="{F3472A96-1293-41A9-8177-D0C9F5FFD7ED}" srcOrd="0" destOrd="0" presId="urn:microsoft.com/office/officeart/2005/8/layout/vList3"/>
    <dgm:cxn modelId="{D683B350-CC2D-4AB6-82D1-E6FCDC17DB53}" type="presParOf" srcId="{BEBF1791-4E05-4E66-987B-5E02292BBDDB}" destId="{CA129141-2CE3-4A23-8F96-6583EB9606BB}" srcOrd="0" destOrd="0" presId="urn:microsoft.com/office/officeart/2005/8/layout/vList3"/>
    <dgm:cxn modelId="{9D7EFA77-134E-48EB-ABC1-34C96E1166FA}" type="presParOf" srcId="{CA129141-2CE3-4A23-8F96-6583EB9606BB}" destId="{A64D83D3-F245-4138-8752-B5655D81798E}" srcOrd="0" destOrd="0" presId="urn:microsoft.com/office/officeart/2005/8/layout/vList3"/>
    <dgm:cxn modelId="{3EFEEE6E-F3A2-47EE-92B3-94558F7D1D9C}" type="presParOf" srcId="{CA129141-2CE3-4A23-8F96-6583EB9606BB}" destId="{AAF1FB07-22D2-4588-A748-2422C529EBD2}" srcOrd="1" destOrd="0" presId="urn:microsoft.com/office/officeart/2005/8/layout/vList3"/>
    <dgm:cxn modelId="{ADB3CAC4-496F-460B-AEF9-BE517A8AD015}" type="presParOf" srcId="{BEBF1791-4E05-4E66-987B-5E02292BBDDB}" destId="{F156D71E-486D-481A-B1A4-DA3CCEB26063}" srcOrd="1" destOrd="0" presId="urn:microsoft.com/office/officeart/2005/8/layout/vList3"/>
    <dgm:cxn modelId="{D3D2DF5C-5776-41C1-91F8-84E3594D963D}" type="presParOf" srcId="{BEBF1791-4E05-4E66-987B-5E02292BBDDB}" destId="{E5C972B0-1AAB-4EF3-A256-C9A2FA21D531}" srcOrd="2" destOrd="0" presId="urn:microsoft.com/office/officeart/2005/8/layout/vList3"/>
    <dgm:cxn modelId="{9173382B-299A-4B18-8CF7-B03622D66D38}" type="presParOf" srcId="{E5C972B0-1AAB-4EF3-A256-C9A2FA21D531}" destId="{62B9C2BB-126E-4E31-BDAD-8C3C3C77AFE7}" srcOrd="0" destOrd="0" presId="urn:microsoft.com/office/officeart/2005/8/layout/vList3"/>
    <dgm:cxn modelId="{9D58E4B5-67A5-4AC4-86E5-A1A834A85785}" type="presParOf" srcId="{E5C972B0-1AAB-4EF3-A256-C9A2FA21D531}" destId="{F3472A96-1293-41A9-8177-D0C9F5FFD7ED}" srcOrd="1" destOrd="0" presId="urn:microsoft.com/office/officeart/2005/8/layout/vList3"/>
    <dgm:cxn modelId="{5003B775-4CF4-4574-BA6E-23AD3A70BB59}" type="presParOf" srcId="{BEBF1791-4E05-4E66-987B-5E02292BBDDB}" destId="{EADD1151-0552-4723-8662-1357ABCDAACD}" srcOrd="3" destOrd="0" presId="urn:microsoft.com/office/officeart/2005/8/layout/vList3"/>
    <dgm:cxn modelId="{428026DB-8795-46FA-8BDF-E4C2BD2CF64C}" type="presParOf" srcId="{BEBF1791-4E05-4E66-987B-5E02292BBDDB}" destId="{1ED9B6EC-BF56-4E6F-82FF-EC80E51D7DF6}" srcOrd="4" destOrd="0" presId="urn:microsoft.com/office/officeart/2005/8/layout/vList3"/>
    <dgm:cxn modelId="{BB1A13C1-BB17-4948-B3F4-8A6323FA7780}" type="presParOf" srcId="{1ED9B6EC-BF56-4E6F-82FF-EC80E51D7DF6}" destId="{2D774605-02AB-47A5-A2EA-5139BB85912B}" srcOrd="0" destOrd="0" presId="urn:microsoft.com/office/officeart/2005/8/layout/vList3"/>
    <dgm:cxn modelId="{E31D4001-3677-4CAD-B30A-1285BD22F22E}" type="presParOf" srcId="{1ED9B6EC-BF56-4E6F-82FF-EC80E51D7DF6}" destId="{6E910279-F9C1-4484-99F7-9E69A6106293}" srcOrd="1" destOrd="0" presId="urn:microsoft.com/office/officeart/2005/8/layout/vList3"/>
    <dgm:cxn modelId="{A3D48974-E13F-4CCD-9C0C-DDD72B088F80}" type="presParOf" srcId="{BEBF1791-4E05-4E66-987B-5E02292BBDDB}" destId="{C07A18BA-0703-4A7D-A507-D5845C95F5B6}" srcOrd="5" destOrd="0" presId="urn:microsoft.com/office/officeart/2005/8/layout/vList3"/>
    <dgm:cxn modelId="{6E8102A4-C905-41B2-9F32-DA1A834E727D}" type="presParOf" srcId="{BEBF1791-4E05-4E66-987B-5E02292BBDDB}" destId="{75F31251-168F-4DCE-85B8-F68E1B463C77}" srcOrd="6" destOrd="0" presId="urn:microsoft.com/office/officeart/2005/8/layout/vList3"/>
    <dgm:cxn modelId="{F12E4425-C738-4FD0-8D24-85D0172CA545}" type="presParOf" srcId="{75F31251-168F-4DCE-85B8-F68E1B463C77}" destId="{3090CD9D-9BAF-4B5E-9145-FF8F6CC3D9EF}" srcOrd="0" destOrd="0" presId="urn:microsoft.com/office/officeart/2005/8/layout/vList3"/>
    <dgm:cxn modelId="{CB54B1A3-0679-4C6E-8D39-714D6D9B1248}" type="presParOf" srcId="{75F31251-168F-4DCE-85B8-F68E1B463C77}" destId="{F97829FA-3593-4F36-B7D9-53E63E6C0278}" srcOrd="1" destOrd="0" presId="urn:microsoft.com/office/officeart/2005/8/layout/vList3"/>
    <dgm:cxn modelId="{77D14FD7-7046-43D6-9EAB-D8A3F411C017}" type="presParOf" srcId="{BEBF1791-4E05-4E66-987B-5E02292BBDDB}" destId="{38F95317-ED19-42AB-B23A-04525CCB810B}" srcOrd="7" destOrd="0" presId="urn:microsoft.com/office/officeart/2005/8/layout/vList3"/>
    <dgm:cxn modelId="{B5A99DD4-BD1C-4BD5-B2FD-560DC49B80F0}" type="presParOf" srcId="{BEBF1791-4E05-4E66-987B-5E02292BBDDB}" destId="{19878BCF-5457-479E-99BE-05E60E40B1B8}" srcOrd="8" destOrd="0" presId="urn:microsoft.com/office/officeart/2005/8/layout/vList3"/>
    <dgm:cxn modelId="{BEEECF29-9A00-4736-B8ED-B8327CAB6901}" type="presParOf" srcId="{19878BCF-5457-479E-99BE-05E60E40B1B8}" destId="{42663E0E-7B88-4711-B609-7543A9ADFF90}" srcOrd="0" destOrd="0" presId="urn:microsoft.com/office/officeart/2005/8/layout/vList3"/>
    <dgm:cxn modelId="{B0921336-A34A-4478-BD76-8C3C01A1BE6A}" type="presParOf" srcId="{19878BCF-5457-479E-99BE-05E60E40B1B8}" destId="{A28558B2-BDE8-4243-AAAF-0CB5A08C644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BC0FDB-2497-4533-85C1-00B97CECACD8}"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n-ZA"/>
        </a:p>
      </dgm:t>
    </dgm:pt>
    <dgm:pt modelId="{A7737075-1727-42EB-86D3-B5E911849D28}">
      <dgm:prSet phldrT="[Text]" custT="1"/>
      <dgm:spPr>
        <a:xfrm>
          <a:off x="3920785" y="2127539"/>
          <a:ext cx="1436036" cy="1436036"/>
        </a:xfrm>
        <a:prstGeom prst="ellipse">
          <a:avLst/>
        </a:prstGeom>
        <a:solidFill>
          <a:srgbClr val="D42E1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Stakeholders Identification</a:t>
          </a:r>
        </a:p>
      </dgm:t>
    </dgm:pt>
    <dgm:pt modelId="{7E140F9F-D259-4B25-8EFD-E9B169D1F6CB}" type="parTrans" cxnId="{BE209A55-F92D-48FE-96E3-1BB7267F4B82}">
      <dgm:prSet/>
      <dgm:spPr/>
      <dgm:t>
        <a:bodyPr/>
        <a:lstStyle/>
        <a:p>
          <a:endParaRPr lang="en-ZA" sz="1200"/>
        </a:p>
      </dgm:t>
    </dgm:pt>
    <dgm:pt modelId="{12D22FF9-262A-4A91-A20F-B667896CFFD1}" type="sibTrans" cxnId="{BE209A55-F92D-48FE-96E3-1BB7267F4B82}">
      <dgm:prSet/>
      <dgm:spPr/>
      <dgm:t>
        <a:bodyPr/>
        <a:lstStyle/>
        <a:p>
          <a:endParaRPr lang="en-ZA" sz="1200"/>
        </a:p>
      </dgm:t>
    </dgm:pt>
    <dgm:pt modelId="{9019149E-A619-463C-A974-16C094E8135E}">
      <dgm:prSet phldrT="[Text]" custT="1"/>
      <dgm:spPr>
        <a:xfrm>
          <a:off x="3992587" y="3198"/>
          <a:ext cx="1292432" cy="1292432"/>
        </a:xfrm>
        <a:prstGeom prst="ellipse">
          <a:avLst/>
        </a:prstGeom>
        <a:solidFill>
          <a:srgbClr val="AE2C2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a:solidFill>
                <a:srgbClr val="FFFFFF"/>
              </a:solidFill>
              <a:latin typeface="Calibri" panose="020F0502020204030204"/>
              <a:ea typeface="+mn-ea"/>
              <a:cs typeface="+mn-cs"/>
            </a:rPr>
            <a:t>Project</a:t>
          </a:r>
        </a:p>
        <a:p>
          <a:r>
            <a:rPr lang="en-US" sz="1200" dirty="0">
              <a:solidFill>
                <a:srgbClr val="FFFFFF"/>
              </a:solidFill>
              <a:latin typeface="Calibri" panose="020F0502020204030204"/>
              <a:ea typeface="+mn-ea"/>
              <a:cs typeface="+mn-cs"/>
            </a:rPr>
            <a:t>Sponsor </a:t>
          </a:r>
          <a:endParaRPr lang="en-ZA" sz="1200" dirty="0">
            <a:solidFill>
              <a:srgbClr val="FFFFFF"/>
            </a:solidFill>
            <a:latin typeface="Calibri" panose="020F0502020204030204"/>
            <a:ea typeface="+mn-ea"/>
            <a:cs typeface="+mn-cs"/>
          </a:endParaRPr>
        </a:p>
      </dgm:t>
    </dgm:pt>
    <dgm:pt modelId="{ABD138EC-F7C2-402C-8C2B-32D22BE7A86E}" type="parTrans" cxnId="{72B50260-B7D6-41B5-9D9D-A347716809DD}">
      <dgm:prSet custT="1"/>
      <dgm:spPr>
        <a:xfrm rot="16200000">
          <a:off x="4418348" y="1479937"/>
          <a:ext cx="440911" cy="488252"/>
        </a:xfrm>
        <a:prstGeom prst="rightArrow">
          <a:avLst>
            <a:gd name="adj1" fmla="val 60000"/>
            <a:gd name="adj2" fmla="val 50000"/>
          </a:avLst>
        </a:prstGeom>
        <a:solidFill>
          <a:srgbClr val="AE2C25">
            <a:hueOff val="0"/>
            <a:satOff val="0"/>
            <a:lumOff val="0"/>
            <a:alphaOff val="0"/>
          </a:srgbClr>
        </a:solidFill>
        <a:ln>
          <a:noFill/>
        </a:ln>
        <a:effectLst/>
      </dgm:spPr>
      <dgm:t>
        <a:bodyPr/>
        <a:lstStyle/>
        <a:p>
          <a:endParaRPr lang="en-ZA" sz="1200">
            <a:solidFill>
              <a:srgbClr val="FFFFFF"/>
            </a:solidFill>
            <a:latin typeface="Calibri" panose="020F0502020204030204"/>
            <a:ea typeface="+mn-ea"/>
            <a:cs typeface="+mn-cs"/>
          </a:endParaRPr>
        </a:p>
      </dgm:t>
    </dgm:pt>
    <dgm:pt modelId="{06CA7F03-DE08-4ACB-B2EB-64238A565402}" type="sibTrans" cxnId="{72B50260-B7D6-41B5-9D9D-A347716809DD}">
      <dgm:prSet/>
      <dgm:spPr/>
      <dgm:t>
        <a:bodyPr/>
        <a:lstStyle/>
        <a:p>
          <a:endParaRPr lang="en-ZA" sz="1200"/>
        </a:p>
      </dgm:t>
    </dgm:pt>
    <dgm:pt modelId="{97D41BBF-45EB-497C-AC55-131EB486EED5}">
      <dgm:prSet phldrT="[Text]" custT="1"/>
      <dgm:spPr>
        <a:xfrm>
          <a:off x="5545495" y="646434"/>
          <a:ext cx="1292432" cy="1292432"/>
        </a:xfrm>
        <a:prstGeom prst="ellipse">
          <a:avLst/>
        </a:prstGeom>
        <a:solidFill>
          <a:srgbClr val="AE2C25">
            <a:hueOff val="3035040"/>
            <a:satOff val="2130"/>
            <a:lumOff val="756"/>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C-D leadership</a:t>
          </a:r>
        </a:p>
      </dgm:t>
    </dgm:pt>
    <dgm:pt modelId="{AB11F27C-C5DA-4A6C-91F7-F60DE54A2C2F}" type="parTrans" cxnId="{324A132B-E908-4942-A05E-F5D99CA4A714}">
      <dgm:prSet custT="1"/>
      <dgm:spPr>
        <a:xfrm rot="18900000">
          <a:off x="5211364" y="1808415"/>
          <a:ext cx="440911" cy="488252"/>
        </a:xfrm>
        <a:prstGeom prst="rightArrow">
          <a:avLst>
            <a:gd name="adj1" fmla="val 60000"/>
            <a:gd name="adj2" fmla="val 50000"/>
          </a:avLst>
        </a:prstGeom>
        <a:solidFill>
          <a:srgbClr val="AE2C25">
            <a:hueOff val="3035040"/>
            <a:satOff val="2130"/>
            <a:lumOff val="756"/>
            <a:alphaOff val="0"/>
          </a:srgbClr>
        </a:solidFill>
        <a:ln>
          <a:noFill/>
        </a:ln>
        <a:effectLst/>
      </dgm:spPr>
      <dgm:t>
        <a:bodyPr/>
        <a:lstStyle/>
        <a:p>
          <a:endParaRPr lang="en-ZA" sz="1200">
            <a:solidFill>
              <a:srgbClr val="FFFFFF"/>
            </a:solidFill>
            <a:latin typeface="Calibri" panose="020F0502020204030204"/>
            <a:ea typeface="+mn-ea"/>
            <a:cs typeface="+mn-cs"/>
          </a:endParaRPr>
        </a:p>
      </dgm:t>
    </dgm:pt>
    <dgm:pt modelId="{0CE5776B-E691-409C-B896-B42B50C5A4FB}" type="sibTrans" cxnId="{324A132B-E908-4942-A05E-F5D99CA4A714}">
      <dgm:prSet/>
      <dgm:spPr/>
      <dgm:t>
        <a:bodyPr/>
        <a:lstStyle/>
        <a:p>
          <a:endParaRPr lang="en-ZA" sz="1200"/>
        </a:p>
      </dgm:t>
    </dgm:pt>
    <dgm:pt modelId="{CC26E598-D826-40E5-89BE-14FF7C0D71A3}">
      <dgm:prSet phldrT="[Text]" custT="1"/>
      <dgm:spPr>
        <a:xfrm>
          <a:off x="6188731" y="2199341"/>
          <a:ext cx="1292432" cy="1292432"/>
        </a:xfrm>
        <a:prstGeom prst="ellipse">
          <a:avLst/>
        </a:prstGeom>
        <a:solidFill>
          <a:srgbClr val="AE2C25">
            <a:hueOff val="6070081"/>
            <a:satOff val="4259"/>
            <a:lumOff val="1512"/>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E-F Management</a:t>
          </a:r>
        </a:p>
      </dgm:t>
    </dgm:pt>
    <dgm:pt modelId="{C78491FB-402D-4065-8B5D-0C3565BBFC6F}" type="parTrans" cxnId="{45A9AF49-302E-4FDC-B749-A3F1A144336C}">
      <dgm:prSet custT="1"/>
      <dgm:spPr>
        <a:xfrm>
          <a:off x="5539841" y="2601431"/>
          <a:ext cx="440911" cy="488252"/>
        </a:xfrm>
        <a:prstGeom prst="rightArrow">
          <a:avLst>
            <a:gd name="adj1" fmla="val 60000"/>
            <a:gd name="adj2" fmla="val 50000"/>
          </a:avLst>
        </a:prstGeom>
        <a:solidFill>
          <a:srgbClr val="AE2C25">
            <a:hueOff val="6070081"/>
            <a:satOff val="4259"/>
            <a:lumOff val="1512"/>
            <a:alphaOff val="0"/>
          </a:srgbClr>
        </a:solidFill>
        <a:ln>
          <a:noFill/>
        </a:ln>
        <a:effectLst/>
      </dgm:spPr>
      <dgm:t>
        <a:bodyPr/>
        <a:lstStyle/>
        <a:p>
          <a:endParaRPr lang="en-ZA" sz="1200">
            <a:solidFill>
              <a:srgbClr val="FFFFFF"/>
            </a:solidFill>
            <a:latin typeface="Calibri" panose="020F0502020204030204"/>
            <a:ea typeface="+mn-ea"/>
            <a:cs typeface="+mn-cs"/>
          </a:endParaRPr>
        </a:p>
      </dgm:t>
    </dgm:pt>
    <dgm:pt modelId="{F69AD908-3585-4E9E-BD8E-2CA94627544C}" type="sibTrans" cxnId="{45A9AF49-302E-4FDC-B749-A3F1A144336C}">
      <dgm:prSet/>
      <dgm:spPr/>
      <dgm:t>
        <a:bodyPr/>
        <a:lstStyle/>
        <a:p>
          <a:endParaRPr lang="en-ZA" sz="1200"/>
        </a:p>
      </dgm:t>
    </dgm:pt>
    <dgm:pt modelId="{0828001C-E61C-4E2F-AFE2-6AF31DEDCFFB}">
      <dgm:prSet phldrT="[Text]" custT="1"/>
      <dgm:spPr>
        <a:xfrm>
          <a:off x="5545495" y="3752249"/>
          <a:ext cx="1292432" cy="1292432"/>
        </a:xfrm>
        <a:prstGeom prst="ellipse">
          <a:avLst/>
        </a:prstGeom>
        <a:solidFill>
          <a:srgbClr val="AE2C25">
            <a:hueOff val="9105121"/>
            <a:satOff val="6389"/>
            <a:lumOff val="2268"/>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All Employees</a:t>
          </a:r>
        </a:p>
      </dgm:t>
    </dgm:pt>
    <dgm:pt modelId="{6936827D-EBAA-4208-A2B2-A40C4338FDE1}" type="parTrans" cxnId="{D6627645-CCA3-4717-872F-F66F411619B6}">
      <dgm:prSet custT="1"/>
      <dgm:spPr>
        <a:xfrm rot="2700000">
          <a:off x="5211364" y="3394447"/>
          <a:ext cx="440911" cy="488252"/>
        </a:xfrm>
        <a:prstGeom prst="rightArrow">
          <a:avLst>
            <a:gd name="adj1" fmla="val 60000"/>
            <a:gd name="adj2" fmla="val 50000"/>
          </a:avLst>
        </a:prstGeom>
        <a:solidFill>
          <a:srgbClr val="AE2C25">
            <a:hueOff val="9105121"/>
            <a:satOff val="6389"/>
            <a:lumOff val="2268"/>
            <a:alphaOff val="0"/>
          </a:srgbClr>
        </a:solidFill>
        <a:ln>
          <a:noFill/>
        </a:ln>
        <a:effectLst/>
      </dgm:spPr>
      <dgm:t>
        <a:bodyPr/>
        <a:lstStyle/>
        <a:p>
          <a:endParaRPr lang="en-ZA" sz="1200">
            <a:solidFill>
              <a:srgbClr val="FFFFFF"/>
            </a:solidFill>
            <a:latin typeface="Calibri" panose="020F0502020204030204"/>
            <a:ea typeface="+mn-ea"/>
            <a:cs typeface="+mn-cs"/>
          </a:endParaRPr>
        </a:p>
      </dgm:t>
    </dgm:pt>
    <dgm:pt modelId="{B1CED157-2F4D-4495-A92D-215A02DE20D1}" type="sibTrans" cxnId="{D6627645-CCA3-4717-872F-F66F411619B6}">
      <dgm:prSet/>
      <dgm:spPr/>
      <dgm:t>
        <a:bodyPr/>
        <a:lstStyle/>
        <a:p>
          <a:endParaRPr lang="en-ZA" sz="1200"/>
        </a:p>
      </dgm:t>
    </dgm:pt>
    <dgm:pt modelId="{C6A64ACA-9620-4A5E-8031-9427BD363D05}">
      <dgm:prSet phldrT="[Text]" custT="1"/>
      <dgm:spPr>
        <a:xfrm>
          <a:off x="1796444" y="2199341"/>
          <a:ext cx="1292432" cy="1292432"/>
        </a:xfrm>
        <a:prstGeom prst="ellipse">
          <a:avLst/>
        </a:prstGeom>
        <a:solidFill>
          <a:srgbClr val="AE2C25">
            <a:hueOff val="18210242"/>
            <a:satOff val="12778"/>
            <a:lumOff val="4536"/>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Project </a:t>
          </a:r>
          <a:r>
            <a:rPr lang="en-ZA" sz="1200" dirty="0" err="1">
              <a:solidFill>
                <a:srgbClr val="FFFFFF"/>
              </a:solidFill>
              <a:latin typeface="Calibri" panose="020F0502020204030204"/>
              <a:ea typeface="+mn-ea"/>
              <a:cs typeface="+mn-cs"/>
            </a:rPr>
            <a:t>SteerCo</a:t>
          </a:r>
          <a:endParaRPr lang="en-ZA" sz="1200" dirty="0">
            <a:solidFill>
              <a:srgbClr val="FFFFFF"/>
            </a:solidFill>
            <a:latin typeface="Calibri" panose="020F0502020204030204"/>
            <a:ea typeface="+mn-ea"/>
            <a:cs typeface="+mn-cs"/>
          </a:endParaRPr>
        </a:p>
      </dgm:t>
    </dgm:pt>
    <dgm:pt modelId="{3B8A304C-D39E-4BFC-8C5B-6137A2B935E6}" type="parTrans" cxnId="{72622B2D-C71D-441F-B938-CF5CD4063D81}">
      <dgm:prSet/>
      <dgm:spPr>
        <a:xfrm rot="10800000">
          <a:off x="3296854" y="2601431"/>
          <a:ext cx="440911" cy="488252"/>
        </a:xfrm>
        <a:prstGeom prst="rightArrow">
          <a:avLst>
            <a:gd name="adj1" fmla="val 60000"/>
            <a:gd name="adj2" fmla="val 50000"/>
          </a:avLst>
        </a:prstGeom>
        <a:solidFill>
          <a:srgbClr val="AE2C25">
            <a:hueOff val="18210242"/>
            <a:satOff val="12778"/>
            <a:lumOff val="4536"/>
            <a:alphaOff val="0"/>
          </a:srgbClr>
        </a:solidFill>
        <a:ln>
          <a:noFill/>
        </a:ln>
        <a:effectLst/>
      </dgm:spPr>
      <dgm:t>
        <a:bodyPr/>
        <a:lstStyle/>
        <a:p>
          <a:endParaRPr lang="en-ZA">
            <a:solidFill>
              <a:srgbClr val="FFFFFF"/>
            </a:solidFill>
            <a:latin typeface="Calibri" panose="020F0502020204030204"/>
            <a:ea typeface="+mn-ea"/>
            <a:cs typeface="+mn-cs"/>
          </a:endParaRPr>
        </a:p>
      </dgm:t>
    </dgm:pt>
    <dgm:pt modelId="{E4CDBF73-77B9-45E9-A5F9-F65E3C26785D}" type="sibTrans" cxnId="{72622B2D-C71D-441F-B938-CF5CD4063D81}">
      <dgm:prSet/>
      <dgm:spPr/>
      <dgm:t>
        <a:bodyPr/>
        <a:lstStyle/>
        <a:p>
          <a:endParaRPr lang="en-ZA"/>
        </a:p>
      </dgm:t>
    </dgm:pt>
    <dgm:pt modelId="{1CA818D0-F6AD-4897-BDD8-EF5E80F31166}">
      <dgm:prSet phldrT="[Text]" custT="1"/>
      <dgm:spPr>
        <a:xfrm>
          <a:off x="2439680" y="646434"/>
          <a:ext cx="1292432" cy="1292432"/>
        </a:xfrm>
        <a:prstGeom prst="ellipse">
          <a:avLst/>
        </a:prstGeom>
        <a:solidFill>
          <a:srgbClr val="AE2C25">
            <a:hueOff val="21245283"/>
            <a:satOff val="14908"/>
            <a:lumOff val="5292"/>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TE Employees</a:t>
          </a:r>
        </a:p>
      </dgm:t>
    </dgm:pt>
    <dgm:pt modelId="{C6F1B5DF-2D30-4D5F-8EBF-79B8EFD661DA}" type="parTrans" cxnId="{F5AF7971-9FB5-4451-97A5-E13F3DF9512C}">
      <dgm:prSet/>
      <dgm:spPr>
        <a:xfrm rot="13500000">
          <a:off x="3625332" y="1808415"/>
          <a:ext cx="440911" cy="488252"/>
        </a:xfrm>
        <a:prstGeom prst="rightArrow">
          <a:avLst>
            <a:gd name="adj1" fmla="val 60000"/>
            <a:gd name="adj2" fmla="val 50000"/>
          </a:avLst>
        </a:prstGeom>
        <a:solidFill>
          <a:srgbClr val="AE2C25">
            <a:hueOff val="21245283"/>
            <a:satOff val="14908"/>
            <a:lumOff val="5292"/>
            <a:alphaOff val="0"/>
          </a:srgbClr>
        </a:solidFill>
        <a:ln>
          <a:noFill/>
        </a:ln>
        <a:effectLst/>
      </dgm:spPr>
      <dgm:t>
        <a:bodyPr/>
        <a:lstStyle/>
        <a:p>
          <a:endParaRPr lang="en-ZA">
            <a:solidFill>
              <a:srgbClr val="FFFFFF"/>
            </a:solidFill>
            <a:latin typeface="Calibri" panose="020F0502020204030204"/>
            <a:ea typeface="+mn-ea"/>
            <a:cs typeface="+mn-cs"/>
          </a:endParaRPr>
        </a:p>
      </dgm:t>
    </dgm:pt>
    <dgm:pt modelId="{A3FC115B-EC4D-4E46-9505-4B82BDC26DAC}" type="sibTrans" cxnId="{F5AF7971-9FB5-4451-97A5-E13F3DF9512C}">
      <dgm:prSet/>
      <dgm:spPr/>
      <dgm:t>
        <a:bodyPr/>
        <a:lstStyle/>
        <a:p>
          <a:endParaRPr lang="en-ZA"/>
        </a:p>
      </dgm:t>
    </dgm:pt>
    <dgm:pt modelId="{ADF3871F-F74D-4AC9-A4E8-3F3071FB3FF0}">
      <dgm:prSet phldrT="[Text]" custT="1"/>
      <dgm:spPr>
        <a:xfrm>
          <a:off x="2439680" y="3752249"/>
          <a:ext cx="1292432" cy="1292432"/>
        </a:xfrm>
        <a:prstGeom prst="ellipse">
          <a:avLst/>
        </a:prstGeom>
        <a:solidFill>
          <a:srgbClr val="AE2C25">
            <a:hueOff val="15175203"/>
            <a:satOff val="10649"/>
            <a:lumOff val="3780"/>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ICT</a:t>
          </a:r>
        </a:p>
      </dgm:t>
    </dgm:pt>
    <dgm:pt modelId="{53734BA2-161B-4B7D-929D-701F8BE9C8D4}" type="sibTrans" cxnId="{FFA8A92D-094E-4312-B271-4396AEB666C7}">
      <dgm:prSet/>
      <dgm:spPr/>
      <dgm:t>
        <a:bodyPr/>
        <a:lstStyle/>
        <a:p>
          <a:endParaRPr lang="en-ZA" sz="1200"/>
        </a:p>
      </dgm:t>
    </dgm:pt>
    <dgm:pt modelId="{0F2A7969-4E92-46B9-837B-C781303E2A15}" type="parTrans" cxnId="{FFA8A92D-094E-4312-B271-4396AEB666C7}">
      <dgm:prSet custT="1"/>
      <dgm:spPr>
        <a:xfrm rot="8100000">
          <a:off x="3625332" y="3394447"/>
          <a:ext cx="440911" cy="488252"/>
        </a:xfrm>
        <a:prstGeom prst="rightArrow">
          <a:avLst>
            <a:gd name="adj1" fmla="val 60000"/>
            <a:gd name="adj2" fmla="val 50000"/>
          </a:avLst>
        </a:prstGeom>
        <a:solidFill>
          <a:srgbClr val="AE2C25">
            <a:hueOff val="15175203"/>
            <a:satOff val="10649"/>
            <a:lumOff val="3780"/>
            <a:alphaOff val="0"/>
          </a:srgbClr>
        </a:solidFill>
        <a:ln>
          <a:noFill/>
        </a:ln>
        <a:effectLst/>
      </dgm:spPr>
      <dgm:t>
        <a:bodyPr/>
        <a:lstStyle/>
        <a:p>
          <a:endParaRPr lang="en-ZA" sz="1200">
            <a:solidFill>
              <a:srgbClr val="FFFFFF"/>
            </a:solidFill>
            <a:latin typeface="Calibri" panose="020F0502020204030204"/>
            <a:ea typeface="+mn-ea"/>
            <a:cs typeface="+mn-cs"/>
          </a:endParaRPr>
        </a:p>
      </dgm:t>
    </dgm:pt>
    <dgm:pt modelId="{083CD9E8-6EC8-4CC4-8AE4-C5AD66D487B1}">
      <dgm:prSet phldrT="[Text]" custT="1"/>
      <dgm:spPr>
        <a:xfrm>
          <a:off x="3992587" y="4395485"/>
          <a:ext cx="1292432" cy="1292432"/>
        </a:xfrm>
        <a:prstGeom prst="ellipse">
          <a:avLst/>
        </a:prstGeom>
        <a:solidFill>
          <a:srgbClr val="AE2C25">
            <a:hueOff val="12140162"/>
            <a:satOff val="8519"/>
            <a:lumOff val="3024"/>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SHER</a:t>
          </a:r>
        </a:p>
      </dgm:t>
    </dgm:pt>
    <dgm:pt modelId="{75AB97C7-D978-4836-83B1-9E0D5FC0C8FE}" type="sibTrans" cxnId="{730860BC-05B2-4509-BC6F-800493A04650}">
      <dgm:prSet/>
      <dgm:spPr/>
      <dgm:t>
        <a:bodyPr/>
        <a:lstStyle/>
        <a:p>
          <a:endParaRPr lang="en-ZA" sz="1200"/>
        </a:p>
      </dgm:t>
    </dgm:pt>
    <dgm:pt modelId="{AE6E10B0-C090-4DCD-8A26-65AC9E18D9C0}" type="parTrans" cxnId="{730860BC-05B2-4509-BC6F-800493A04650}">
      <dgm:prSet custT="1"/>
      <dgm:spPr>
        <a:xfrm rot="5400000">
          <a:off x="4418348" y="3722925"/>
          <a:ext cx="440911" cy="488252"/>
        </a:xfrm>
        <a:prstGeom prst="rightArrow">
          <a:avLst>
            <a:gd name="adj1" fmla="val 60000"/>
            <a:gd name="adj2" fmla="val 50000"/>
          </a:avLst>
        </a:prstGeom>
        <a:solidFill>
          <a:srgbClr val="AE2C25">
            <a:hueOff val="12140162"/>
            <a:satOff val="8519"/>
            <a:lumOff val="3024"/>
            <a:alphaOff val="0"/>
          </a:srgbClr>
        </a:solidFill>
        <a:ln>
          <a:noFill/>
        </a:ln>
        <a:effectLst/>
      </dgm:spPr>
      <dgm:t>
        <a:bodyPr/>
        <a:lstStyle/>
        <a:p>
          <a:endParaRPr lang="en-ZA" sz="1200">
            <a:solidFill>
              <a:srgbClr val="FFFFFF"/>
            </a:solidFill>
            <a:latin typeface="Calibri" panose="020F0502020204030204"/>
            <a:ea typeface="+mn-ea"/>
            <a:cs typeface="+mn-cs"/>
          </a:endParaRPr>
        </a:p>
      </dgm:t>
    </dgm:pt>
    <dgm:pt modelId="{1768AA4F-3435-481B-820A-98E6F90EEAF3}">
      <dgm:prSet phldrT="[Text]" custT="1"/>
      <dgm:spPr>
        <a:xfrm>
          <a:off x="1796444" y="2199341"/>
          <a:ext cx="1292432" cy="1292432"/>
        </a:xfrm>
        <a:solidFill>
          <a:srgbClr val="AE2C25">
            <a:hueOff val="18210242"/>
            <a:satOff val="12778"/>
            <a:lumOff val="4536"/>
            <a:alphaOff val="0"/>
          </a:srgbClr>
        </a:solidFill>
        <a:ln w="12700" cap="flat" cmpd="sng" algn="ctr">
          <a:solidFill>
            <a:srgbClr val="FFFFFF">
              <a:hueOff val="0"/>
              <a:satOff val="0"/>
              <a:lumOff val="0"/>
              <a:alphaOff val="0"/>
            </a:srgbClr>
          </a:solidFill>
          <a:prstDash val="solid"/>
          <a:miter lim="800000"/>
        </a:ln>
        <a:effectLst/>
      </dgm:spPr>
      <dgm:t>
        <a:bodyPr/>
        <a:lstStyle/>
        <a:p>
          <a:r>
            <a:rPr lang="en-ZA" sz="1200" dirty="0">
              <a:solidFill>
                <a:srgbClr val="FFFFFF"/>
              </a:solidFill>
              <a:latin typeface="Calibri" panose="020F0502020204030204"/>
              <a:ea typeface="+mn-ea"/>
              <a:cs typeface="+mn-cs"/>
            </a:rPr>
            <a:t>Pilot site employees</a:t>
          </a:r>
        </a:p>
      </dgm:t>
    </dgm:pt>
    <dgm:pt modelId="{6F0B1661-201E-4B1A-9F3E-58F25581F08A}" type="parTrans" cxnId="{821D2974-9C5C-48D4-879E-074068770B6D}">
      <dgm:prSet/>
      <dgm:spPr/>
      <dgm:t>
        <a:bodyPr/>
        <a:lstStyle/>
        <a:p>
          <a:endParaRPr lang="en-GB"/>
        </a:p>
      </dgm:t>
    </dgm:pt>
    <dgm:pt modelId="{A5A99DFF-2831-4D21-9C80-AE4E3032B25B}" type="sibTrans" cxnId="{821D2974-9C5C-48D4-879E-074068770B6D}">
      <dgm:prSet/>
      <dgm:spPr/>
      <dgm:t>
        <a:bodyPr/>
        <a:lstStyle/>
        <a:p>
          <a:endParaRPr lang="en-GB"/>
        </a:p>
      </dgm:t>
    </dgm:pt>
    <dgm:pt modelId="{97E9A79B-11A4-43CE-9D28-B40E40AEA06F}" type="pres">
      <dgm:prSet presAssocID="{EEBC0FDB-2497-4533-85C1-00B97CECACD8}" presName="Name0" presStyleCnt="0">
        <dgm:presLayoutVars>
          <dgm:chMax val="1"/>
          <dgm:dir/>
          <dgm:animLvl val="ctr"/>
          <dgm:resizeHandles val="exact"/>
        </dgm:presLayoutVars>
      </dgm:prSet>
      <dgm:spPr/>
    </dgm:pt>
    <dgm:pt modelId="{DADD4671-A8E1-4B3E-96A9-A4D6DF27D15B}" type="pres">
      <dgm:prSet presAssocID="{A7737075-1727-42EB-86D3-B5E911849D28}" presName="centerShape" presStyleLbl="node0" presStyleIdx="0" presStyleCnt="1"/>
      <dgm:spPr/>
    </dgm:pt>
    <dgm:pt modelId="{D1E64D27-E482-4CD6-8E72-BC5292CA4703}" type="pres">
      <dgm:prSet presAssocID="{ABD138EC-F7C2-402C-8C2B-32D22BE7A86E}" presName="parTrans" presStyleLbl="sibTrans2D1" presStyleIdx="0" presStyleCnt="9"/>
      <dgm:spPr/>
    </dgm:pt>
    <dgm:pt modelId="{1DF96AEA-1608-4515-B4A0-4B96A11160E4}" type="pres">
      <dgm:prSet presAssocID="{ABD138EC-F7C2-402C-8C2B-32D22BE7A86E}" presName="connectorText" presStyleLbl="sibTrans2D1" presStyleIdx="0" presStyleCnt="9"/>
      <dgm:spPr/>
    </dgm:pt>
    <dgm:pt modelId="{706D0AA6-FA6F-468B-A7FF-53273D51614B}" type="pres">
      <dgm:prSet presAssocID="{9019149E-A619-463C-A974-16C094E8135E}" presName="node" presStyleLbl="node1" presStyleIdx="0" presStyleCnt="9">
        <dgm:presLayoutVars>
          <dgm:bulletEnabled val="1"/>
        </dgm:presLayoutVars>
      </dgm:prSet>
      <dgm:spPr/>
    </dgm:pt>
    <dgm:pt modelId="{58C8F30D-F471-401C-A9BF-526ECF058A8E}" type="pres">
      <dgm:prSet presAssocID="{AB11F27C-C5DA-4A6C-91F7-F60DE54A2C2F}" presName="parTrans" presStyleLbl="sibTrans2D1" presStyleIdx="1" presStyleCnt="9"/>
      <dgm:spPr/>
    </dgm:pt>
    <dgm:pt modelId="{04D3AD20-106B-4F0C-AF6E-3D7820851CB6}" type="pres">
      <dgm:prSet presAssocID="{AB11F27C-C5DA-4A6C-91F7-F60DE54A2C2F}" presName="connectorText" presStyleLbl="sibTrans2D1" presStyleIdx="1" presStyleCnt="9"/>
      <dgm:spPr/>
    </dgm:pt>
    <dgm:pt modelId="{336B44B9-3C4D-4B48-89F5-6B5177624C93}" type="pres">
      <dgm:prSet presAssocID="{97D41BBF-45EB-497C-AC55-131EB486EED5}" presName="node" presStyleLbl="node1" presStyleIdx="1" presStyleCnt="9">
        <dgm:presLayoutVars>
          <dgm:bulletEnabled val="1"/>
        </dgm:presLayoutVars>
      </dgm:prSet>
      <dgm:spPr/>
    </dgm:pt>
    <dgm:pt modelId="{5CC7F04B-EEBF-4041-9F3C-19BC3A176D89}" type="pres">
      <dgm:prSet presAssocID="{C78491FB-402D-4065-8B5D-0C3565BBFC6F}" presName="parTrans" presStyleLbl="sibTrans2D1" presStyleIdx="2" presStyleCnt="9"/>
      <dgm:spPr/>
    </dgm:pt>
    <dgm:pt modelId="{3986DD67-7712-4D52-A77C-482CFFF66C33}" type="pres">
      <dgm:prSet presAssocID="{C78491FB-402D-4065-8B5D-0C3565BBFC6F}" presName="connectorText" presStyleLbl="sibTrans2D1" presStyleIdx="2" presStyleCnt="9"/>
      <dgm:spPr/>
    </dgm:pt>
    <dgm:pt modelId="{201B574A-69AD-4C01-A10C-B5684922F764}" type="pres">
      <dgm:prSet presAssocID="{CC26E598-D826-40E5-89BE-14FF7C0D71A3}" presName="node" presStyleLbl="node1" presStyleIdx="2" presStyleCnt="9">
        <dgm:presLayoutVars>
          <dgm:bulletEnabled val="1"/>
        </dgm:presLayoutVars>
      </dgm:prSet>
      <dgm:spPr/>
    </dgm:pt>
    <dgm:pt modelId="{0500BF1C-DD08-4AFF-ACCD-024A60E3AD4E}" type="pres">
      <dgm:prSet presAssocID="{6936827D-EBAA-4208-A2B2-A40C4338FDE1}" presName="parTrans" presStyleLbl="sibTrans2D1" presStyleIdx="3" presStyleCnt="9"/>
      <dgm:spPr/>
    </dgm:pt>
    <dgm:pt modelId="{548E17F5-AC9A-498B-A97A-17EA99818241}" type="pres">
      <dgm:prSet presAssocID="{6936827D-EBAA-4208-A2B2-A40C4338FDE1}" presName="connectorText" presStyleLbl="sibTrans2D1" presStyleIdx="3" presStyleCnt="9"/>
      <dgm:spPr/>
    </dgm:pt>
    <dgm:pt modelId="{C18929A8-5315-45B7-8817-8CA46029FB53}" type="pres">
      <dgm:prSet presAssocID="{0828001C-E61C-4E2F-AFE2-6AF31DEDCFFB}" presName="node" presStyleLbl="node1" presStyleIdx="3" presStyleCnt="9">
        <dgm:presLayoutVars>
          <dgm:bulletEnabled val="1"/>
        </dgm:presLayoutVars>
      </dgm:prSet>
      <dgm:spPr/>
    </dgm:pt>
    <dgm:pt modelId="{96FF44CD-CAA3-4C60-9C06-2A776C5CA11F}" type="pres">
      <dgm:prSet presAssocID="{AE6E10B0-C090-4DCD-8A26-65AC9E18D9C0}" presName="parTrans" presStyleLbl="sibTrans2D1" presStyleIdx="4" presStyleCnt="9"/>
      <dgm:spPr/>
    </dgm:pt>
    <dgm:pt modelId="{0909BBA1-EF5F-4013-A93C-54A929B439E6}" type="pres">
      <dgm:prSet presAssocID="{AE6E10B0-C090-4DCD-8A26-65AC9E18D9C0}" presName="connectorText" presStyleLbl="sibTrans2D1" presStyleIdx="4" presStyleCnt="9"/>
      <dgm:spPr/>
    </dgm:pt>
    <dgm:pt modelId="{0312F08F-B6A3-4674-B8F0-EFB56612B940}" type="pres">
      <dgm:prSet presAssocID="{083CD9E8-6EC8-4CC4-8AE4-C5AD66D487B1}" presName="node" presStyleLbl="node1" presStyleIdx="4" presStyleCnt="9">
        <dgm:presLayoutVars>
          <dgm:bulletEnabled val="1"/>
        </dgm:presLayoutVars>
      </dgm:prSet>
      <dgm:spPr/>
    </dgm:pt>
    <dgm:pt modelId="{8CAC4409-8282-4258-9F45-1269279184D1}" type="pres">
      <dgm:prSet presAssocID="{0F2A7969-4E92-46B9-837B-C781303E2A15}" presName="parTrans" presStyleLbl="sibTrans2D1" presStyleIdx="5" presStyleCnt="9"/>
      <dgm:spPr/>
    </dgm:pt>
    <dgm:pt modelId="{9F0C421A-5F6A-4CD5-8B23-C5652869AC05}" type="pres">
      <dgm:prSet presAssocID="{0F2A7969-4E92-46B9-837B-C781303E2A15}" presName="connectorText" presStyleLbl="sibTrans2D1" presStyleIdx="5" presStyleCnt="9"/>
      <dgm:spPr/>
    </dgm:pt>
    <dgm:pt modelId="{06F56E92-1340-4229-85FC-03D6AB4693FF}" type="pres">
      <dgm:prSet presAssocID="{ADF3871F-F74D-4AC9-A4E8-3F3071FB3FF0}" presName="node" presStyleLbl="node1" presStyleIdx="5" presStyleCnt="9">
        <dgm:presLayoutVars>
          <dgm:bulletEnabled val="1"/>
        </dgm:presLayoutVars>
      </dgm:prSet>
      <dgm:spPr/>
    </dgm:pt>
    <dgm:pt modelId="{FBF83EA6-D251-497E-BD31-1ED0C1911FEE}" type="pres">
      <dgm:prSet presAssocID="{3B8A304C-D39E-4BFC-8C5B-6137A2B935E6}" presName="parTrans" presStyleLbl="sibTrans2D1" presStyleIdx="6" presStyleCnt="9"/>
      <dgm:spPr/>
    </dgm:pt>
    <dgm:pt modelId="{700CC06E-C55D-4C99-BF41-94251BCF5FD0}" type="pres">
      <dgm:prSet presAssocID="{3B8A304C-D39E-4BFC-8C5B-6137A2B935E6}" presName="connectorText" presStyleLbl="sibTrans2D1" presStyleIdx="6" presStyleCnt="9"/>
      <dgm:spPr/>
    </dgm:pt>
    <dgm:pt modelId="{F3D3ECDE-B32B-433F-ACD8-0168F6F2B42F}" type="pres">
      <dgm:prSet presAssocID="{C6A64ACA-9620-4A5E-8031-9427BD363D05}" presName="node" presStyleLbl="node1" presStyleIdx="6" presStyleCnt="9">
        <dgm:presLayoutVars>
          <dgm:bulletEnabled val="1"/>
        </dgm:presLayoutVars>
      </dgm:prSet>
      <dgm:spPr/>
    </dgm:pt>
    <dgm:pt modelId="{4C92715F-A5BA-40B5-A290-EE78D2240F59}" type="pres">
      <dgm:prSet presAssocID="{6F0B1661-201E-4B1A-9F3E-58F25581F08A}" presName="parTrans" presStyleLbl="sibTrans2D1" presStyleIdx="7" presStyleCnt="9"/>
      <dgm:spPr/>
    </dgm:pt>
    <dgm:pt modelId="{3B0BD33B-66EC-4621-8B80-9FE7B9FA5673}" type="pres">
      <dgm:prSet presAssocID="{6F0B1661-201E-4B1A-9F3E-58F25581F08A}" presName="connectorText" presStyleLbl="sibTrans2D1" presStyleIdx="7" presStyleCnt="9"/>
      <dgm:spPr/>
    </dgm:pt>
    <dgm:pt modelId="{D6DC49F3-3C46-40F4-B99C-4B45D255C8A6}" type="pres">
      <dgm:prSet presAssocID="{1768AA4F-3435-481B-820A-98E6F90EEAF3}" presName="node" presStyleLbl="node1" presStyleIdx="7" presStyleCnt="9">
        <dgm:presLayoutVars>
          <dgm:bulletEnabled val="1"/>
        </dgm:presLayoutVars>
      </dgm:prSet>
      <dgm:spPr>
        <a:prstGeom prst="ellipse">
          <a:avLst/>
        </a:prstGeom>
      </dgm:spPr>
    </dgm:pt>
    <dgm:pt modelId="{CB9D3D73-0763-4A33-B181-CE627C8069DE}" type="pres">
      <dgm:prSet presAssocID="{C6F1B5DF-2D30-4D5F-8EBF-79B8EFD661DA}" presName="parTrans" presStyleLbl="sibTrans2D1" presStyleIdx="8" presStyleCnt="9"/>
      <dgm:spPr/>
    </dgm:pt>
    <dgm:pt modelId="{135A5976-FE26-401D-82A1-C5D8521C9900}" type="pres">
      <dgm:prSet presAssocID="{C6F1B5DF-2D30-4D5F-8EBF-79B8EFD661DA}" presName="connectorText" presStyleLbl="sibTrans2D1" presStyleIdx="8" presStyleCnt="9"/>
      <dgm:spPr/>
    </dgm:pt>
    <dgm:pt modelId="{8CD670F1-39F0-414E-B324-EA2E01A39049}" type="pres">
      <dgm:prSet presAssocID="{1CA818D0-F6AD-4897-BDD8-EF5E80F31166}" presName="node" presStyleLbl="node1" presStyleIdx="8" presStyleCnt="9">
        <dgm:presLayoutVars>
          <dgm:bulletEnabled val="1"/>
        </dgm:presLayoutVars>
      </dgm:prSet>
      <dgm:spPr/>
    </dgm:pt>
  </dgm:ptLst>
  <dgm:cxnLst>
    <dgm:cxn modelId="{11735302-5798-4ACB-A557-ED8BB4E5F107}" type="presOf" srcId="{C6A64ACA-9620-4A5E-8031-9427BD363D05}" destId="{F3D3ECDE-B32B-433F-ACD8-0168F6F2B42F}" srcOrd="0" destOrd="0" presId="urn:microsoft.com/office/officeart/2005/8/layout/radial5"/>
    <dgm:cxn modelId="{037CFC02-20C2-4CB8-9336-A5B74FF4A7EF}" type="presOf" srcId="{6936827D-EBAA-4208-A2B2-A40C4338FDE1}" destId="{0500BF1C-DD08-4AFF-ACCD-024A60E3AD4E}" srcOrd="0" destOrd="0" presId="urn:microsoft.com/office/officeart/2005/8/layout/radial5"/>
    <dgm:cxn modelId="{F7981811-503F-47BC-A551-5A4D75956D5A}" type="presOf" srcId="{AB11F27C-C5DA-4A6C-91F7-F60DE54A2C2F}" destId="{58C8F30D-F471-401C-A9BF-526ECF058A8E}" srcOrd="0" destOrd="0" presId="urn:microsoft.com/office/officeart/2005/8/layout/radial5"/>
    <dgm:cxn modelId="{624B6F1D-7CB8-4B0F-BE18-B59856615FB2}" type="presOf" srcId="{EEBC0FDB-2497-4533-85C1-00B97CECACD8}" destId="{97E9A79B-11A4-43CE-9D28-B40E40AEA06F}" srcOrd="0" destOrd="0" presId="urn:microsoft.com/office/officeart/2005/8/layout/radial5"/>
    <dgm:cxn modelId="{C2B9A91E-2216-42F1-ABED-29C20D25A3E0}" type="presOf" srcId="{0F2A7969-4E92-46B9-837B-C781303E2A15}" destId="{8CAC4409-8282-4258-9F45-1269279184D1}" srcOrd="0" destOrd="0" presId="urn:microsoft.com/office/officeart/2005/8/layout/radial5"/>
    <dgm:cxn modelId="{324A132B-E908-4942-A05E-F5D99CA4A714}" srcId="{A7737075-1727-42EB-86D3-B5E911849D28}" destId="{97D41BBF-45EB-497C-AC55-131EB486EED5}" srcOrd="1" destOrd="0" parTransId="{AB11F27C-C5DA-4A6C-91F7-F60DE54A2C2F}" sibTransId="{0CE5776B-E691-409C-B896-B42B50C5A4FB}"/>
    <dgm:cxn modelId="{72622B2D-C71D-441F-B938-CF5CD4063D81}" srcId="{A7737075-1727-42EB-86D3-B5E911849D28}" destId="{C6A64ACA-9620-4A5E-8031-9427BD363D05}" srcOrd="6" destOrd="0" parTransId="{3B8A304C-D39E-4BFC-8C5B-6137A2B935E6}" sibTransId="{E4CDBF73-77B9-45E9-A5F9-F65E3C26785D}"/>
    <dgm:cxn modelId="{FFA8A92D-094E-4312-B271-4396AEB666C7}" srcId="{A7737075-1727-42EB-86D3-B5E911849D28}" destId="{ADF3871F-F74D-4AC9-A4E8-3F3071FB3FF0}" srcOrd="5" destOrd="0" parTransId="{0F2A7969-4E92-46B9-837B-C781303E2A15}" sibTransId="{53734BA2-161B-4B7D-929D-701F8BE9C8D4}"/>
    <dgm:cxn modelId="{19AEBA30-829F-420D-AAD2-0801C078B44B}" type="presOf" srcId="{AB11F27C-C5DA-4A6C-91F7-F60DE54A2C2F}" destId="{04D3AD20-106B-4F0C-AF6E-3D7820851CB6}" srcOrd="1" destOrd="0" presId="urn:microsoft.com/office/officeart/2005/8/layout/radial5"/>
    <dgm:cxn modelId="{E65F2037-431E-4796-B475-C21EE3264CC4}" type="presOf" srcId="{C6F1B5DF-2D30-4D5F-8EBF-79B8EFD661DA}" destId="{CB9D3D73-0763-4A33-B181-CE627C8069DE}" srcOrd="0" destOrd="0" presId="urn:microsoft.com/office/officeart/2005/8/layout/radial5"/>
    <dgm:cxn modelId="{6A1E7B5E-0ED0-4822-8077-B8AF14D50E8C}" type="presOf" srcId="{ABD138EC-F7C2-402C-8C2B-32D22BE7A86E}" destId="{1DF96AEA-1608-4515-B4A0-4B96A11160E4}" srcOrd="1" destOrd="0" presId="urn:microsoft.com/office/officeart/2005/8/layout/radial5"/>
    <dgm:cxn modelId="{72B50260-B7D6-41B5-9D9D-A347716809DD}" srcId="{A7737075-1727-42EB-86D3-B5E911849D28}" destId="{9019149E-A619-463C-A974-16C094E8135E}" srcOrd="0" destOrd="0" parTransId="{ABD138EC-F7C2-402C-8C2B-32D22BE7A86E}" sibTransId="{06CA7F03-DE08-4ACB-B2EB-64238A565402}"/>
    <dgm:cxn modelId="{FD570661-08C2-4741-B75F-44E2C4E9FCF5}" type="presOf" srcId="{6F0B1661-201E-4B1A-9F3E-58F25581F08A}" destId="{4C92715F-A5BA-40B5-A290-EE78D2240F59}" srcOrd="0" destOrd="0" presId="urn:microsoft.com/office/officeart/2005/8/layout/radial5"/>
    <dgm:cxn modelId="{D6627645-CCA3-4717-872F-F66F411619B6}" srcId="{A7737075-1727-42EB-86D3-B5E911849D28}" destId="{0828001C-E61C-4E2F-AFE2-6AF31DEDCFFB}" srcOrd="3" destOrd="0" parTransId="{6936827D-EBAA-4208-A2B2-A40C4338FDE1}" sibTransId="{B1CED157-2F4D-4495-A92D-215A02DE20D1}"/>
    <dgm:cxn modelId="{F41E7446-D96B-4C6D-AA24-E08C367A8915}" type="presOf" srcId="{3B8A304C-D39E-4BFC-8C5B-6137A2B935E6}" destId="{700CC06E-C55D-4C99-BF41-94251BCF5FD0}" srcOrd="1" destOrd="0" presId="urn:microsoft.com/office/officeart/2005/8/layout/radial5"/>
    <dgm:cxn modelId="{BDD46847-8329-4499-B60E-1F893D6BECFA}" type="presOf" srcId="{AE6E10B0-C090-4DCD-8A26-65AC9E18D9C0}" destId="{0909BBA1-EF5F-4013-A93C-54A929B439E6}" srcOrd="1" destOrd="0" presId="urn:microsoft.com/office/officeart/2005/8/layout/radial5"/>
    <dgm:cxn modelId="{45A9AF49-302E-4FDC-B749-A3F1A144336C}" srcId="{A7737075-1727-42EB-86D3-B5E911849D28}" destId="{CC26E598-D826-40E5-89BE-14FF7C0D71A3}" srcOrd="2" destOrd="0" parTransId="{C78491FB-402D-4065-8B5D-0C3565BBFC6F}" sibTransId="{F69AD908-3585-4E9E-BD8E-2CA94627544C}"/>
    <dgm:cxn modelId="{DBD50A4B-5657-44C7-9488-15990C7D7A21}" type="presOf" srcId="{0828001C-E61C-4E2F-AFE2-6AF31DEDCFFB}" destId="{C18929A8-5315-45B7-8817-8CA46029FB53}" srcOrd="0" destOrd="0" presId="urn:microsoft.com/office/officeart/2005/8/layout/radial5"/>
    <dgm:cxn modelId="{F5AF7971-9FB5-4451-97A5-E13F3DF9512C}" srcId="{A7737075-1727-42EB-86D3-B5E911849D28}" destId="{1CA818D0-F6AD-4897-BDD8-EF5E80F31166}" srcOrd="8" destOrd="0" parTransId="{C6F1B5DF-2D30-4D5F-8EBF-79B8EFD661DA}" sibTransId="{A3FC115B-EC4D-4E46-9505-4B82BDC26DAC}"/>
    <dgm:cxn modelId="{76456353-0EFF-40ED-A763-918364D97EF1}" type="presOf" srcId="{CC26E598-D826-40E5-89BE-14FF7C0D71A3}" destId="{201B574A-69AD-4C01-A10C-B5684922F764}" srcOrd="0" destOrd="0" presId="urn:microsoft.com/office/officeart/2005/8/layout/radial5"/>
    <dgm:cxn modelId="{821D2974-9C5C-48D4-879E-074068770B6D}" srcId="{A7737075-1727-42EB-86D3-B5E911849D28}" destId="{1768AA4F-3435-481B-820A-98E6F90EEAF3}" srcOrd="7" destOrd="0" parTransId="{6F0B1661-201E-4B1A-9F3E-58F25581F08A}" sibTransId="{A5A99DFF-2831-4D21-9C80-AE4E3032B25B}"/>
    <dgm:cxn modelId="{BE209A55-F92D-48FE-96E3-1BB7267F4B82}" srcId="{EEBC0FDB-2497-4533-85C1-00B97CECACD8}" destId="{A7737075-1727-42EB-86D3-B5E911849D28}" srcOrd="0" destOrd="0" parTransId="{7E140F9F-D259-4B25-8EFD-E9B169D1F6CB}" sibTransId="{12D22FF9-262A-4A91-A20F-B667896CFFD1}"/>
    <dgm:cxn modelId="{5B69AA7C-1084-4585-9B8D-B1E15C33B6A4}" type="presOf" srcId="{AE6E10B0-C090-4DCD-8A26-65AC9E18D9C0}" destId="{96FF44CD-CAA3-4C60-9C06-2A776C5CA11F}" srcOrd="0" destOrd="0" presId="urn:microsoft.com/office/officeart/2005/8/layout/radial5"/>
    <dgm:cxn modelId="{C6F96787-38D3-4C69-831F-12E53B2E0151}" type="presOf" srcId="{97D41BBF-45EB-497C-AC55-131EB486EED5}" destId="{336B44B9-3C4D-4B48-89F5-6B5177624C93}" srcOrd="0" destOrd="0" presId="urn:microsoft.com/office/officeart/2005/8/layout/radial5"/>
    <dgm:cxn modelId="{C6ED298A-6145-4393-B3BE-0F706F6122DD}" type="presOf" srcId="{9019149E-A619-463C-A974-16C094E8135E}" destId="{706D0AA6-FA6F-468B-A7FF-53273D51614B}" srcOrd="0" destOrd="0" presId="urn:microsoft.com/office/officeart/2005/8/layout/radial5"/>
    <dgm:cxn modelId="{47097AA3-3AC4-4BCD-84E5-20C0A5E68874}" type="presOf" srcId="{3B8A304C-D39E-4BFC-8C5B-6137A2B935E6}" destId="{FBF83EA6-D251-497E-BD31-1ED0C1911FEE}" srcOrd="0" destOrd="0" presId="urn:microsoft.com/office/officeart/2005/8/layout/radial5"/>
    <dgm:cxn modelId="{31D32EB8-02A9-4326-ADD5-8BECE05DF05D}" type="presOf" srcId="{C6F1B5DF-2D30-4D5F-8EBF-79B8EFD661DA}" destId="{135A5976-FE26-401D-82A1-C5D8521C9900}" srcOrd="1" destOrd="0" presId="urn:microsoft.com/office/officeart/2005/8/layout/radial5"/>
    <dgm:cxn modelId="{D5711BB9-DAA4-41C3-A879-34EE76BE33B4}" type="presOf" srcId="{083CD9E8-6EC8-4CC4-8AE4-C5AD66D487B1}" destId="{0312F08F-B6A3-4674-B8F0-EFB56612B940}" srcOrd="0" destOrd="0" presId="urn:microsoft.com/office/officeart/2005/8/layout/radial5"/>
    <dgm:cxn modelId="{EF6360BA-AB63-4319-86DC-E749228BA36D}" type="presOf" srcId="{ABD138EC-F7C2-402C-8C2B-32D22BE7A86E}" destId="{D1E64D27-E482-4CD6-8E72-BC5292CA4703}" srcOrd="0" destOrd="0" presId="urn:microsoft.com/office/officeart/2005/8/layout/radial5"/>
    <dgm:cxn modelId="{730860BC-05B2-4509-BC6F-800493A04650}" srcId="{A7737075-1727-42EB-86D3-B5E911849D28}" destId="{083CD9E8-6EC8-4CC4-8AE4-C5AD66D487B1}" srcOrd="4" destOrd="0" parTransId="{AE6E10B0-C090-4DCD-8A26-65AC9E18D9C0}" sibTransId="{75AB97C7-D978-4836-83B1-9E0D5FC0C8FE}"/>
    <dgm:cxn modelId="{1F53B1BC-6B51-4257-AFE1-A72695E045D3}" type="presOf" srcId="{C78491FB-402D-4065-8B5D-0C3565BBFC6F}" destId="{3986DD67-7712-4D52-A77C-482CFFF66C33}" srcOrd="1" destOrd="0" presId="urn:microsoft.com/office/officeart/2005/8/layout/radial5"/>
    <dgm:cxn modelId="{3685EBBF-4AE0-4BFC-828D-EAE4C8591009}" type="presOf" srcId="{1CA818D0-F6AD-4897-BDD8-EF5E80F31166}" destId="{8CD670F1-39F0-414E-B324-EA2E01A39049}" srcOrd="0" destOrd="0" presId="urn:microsoft.com/office/officeart/2005/8/layout/radial5"/>
    <dgm:cxn modelId="{3703E9C4-566D-4739-B31A-EA7EFE0921EC}" type="presOf" srcId="{0F2A7969-4E92-46B9-837B-C781303E2A15}" destId="{9F0C421A-5F6A-4CD5-8B23-C5652869AC05}" srcOrd="1" destOrd="0" presId="urn:microsoft.com/office/officeart/2005/8/layout/radial5"/>
    <dgm:cxn modelId="{0B02E8D0-828F-4BA3-9C4C-DF54EA4128D2}" type="presOf" srcId="{1768AA4F-3435-481B-820A-98E6F90EEAF3}" destId="{D6DC49F3-3C46-40F4-B99C-4B45D255C8A6}" srcOrd="0" destOrd="0" presId="urn:microsoft.com/office/officeart/2005/8/layout/radial5"/>
    <dgm:cxn modelId="{3977A3D9-6B03-436E-B5D0-2DBE1D060B63}" type="presOf" srcId="{A7737075-1727-42EB-86D3-B5E911849D28}" destId="{DADD4671-A8E1-4B3E-96A9-A4D6DF27D15B}" srcOrd="0" destOrd="0" presId="urn:microsoft.com/office/officeart/2005/8/layout/radial5"/>
    <dgm:cxn modelId="{50801EDD-E521-4E10-B1CF-2CDBEFBCB03A}" type="presOf" srcId="{ADF3871F-F74D-4AC9-A4E8-3F3071FB3FF0}" destId="{06F56E92-1340-4229-85FC-03D6AB4693FF}" srcOrd="0" destOrd="0" presId="urn:microsoft.com/office/officeart/2005/8/layout/radial5"/>
    <dgm:cxn modelId="{843E8FE9-C8EA-4BA6-A114-F12ECE145355}" type="presOf" srcId="{6F0B1661-201E-4B1A-9F3E-58F25581F08A}" destId="{3B0BD33B-66EC-4621-8B80-9FE7B9FA5673}" srcOrd="1" destOrd="0" presId="urn:microsoft.com/office/officeart/2005/8/layout/radial5"/>
    <dgm:cxn modelId="{F27BA2F2-93EC-425C-9BA7-F0641619B1B4}" type="presOf" srcId="{6936827D-EBAA-4208-A2B2-A40C4338FDE1}" destId="{548E17F5-AC9A-498B-A97A-17EA99818241}" srcOrd="1" destOrd="0" presId="urn:microsoft.com/office/officeart/2005/8/layout/radial5"/>
    <dgm:cxn modelId="{1A9D44FD-35E1-48DE-B3E1-1B10E02E2232}" type="presOf" srcId="{C78491FB-402D-4065-8B5D-0C3565BBFC6F}" destId="{5CC7F04B-EEBF-4041-9F3C-19BC3A176D89}" srcOrd="0" destOrd="0" presId="urn:microsoft.com/office/officeart/2005/8/layout/radial5"/>
    <dgm:cxn modelId="{1D885843-B8A5-47ED-A2D5-814F63957DA7}" type="presParOf" srcId="{97E9A79B-11A4-43CE-9D28-B40E40AEA06F}" destId="{DADD4671-A8E1-4B3E-96A9-A4D6DF27D15B}" srcOrd="0" destOrd="0" presId="urn:microsoft.com/office/officeart/2005/8/layout/radial5"/>
    <dgm:cxn modelId="{3F6B3EE9-AB47-4676-B7E8-4628DCC4BB56}" type="presParOf" srcId="{97E9A79B-11A4-43CE-9D28-B40E40AEA06F}" destId="{D1E64D27-E482-4CD6-8E72-BC5292CA4703}" srcOrd="1" destOrd="0" presId="urn:microsoft.com/office/officeart/2005/8/layout/radial5"/>
    <dgm:cxn modelId="{B8E59DAC-CEA0-4E9F-8E56-59E090193CF3}" type="presParOf" srcId="{D1E64D27-E482-4CD6-8E72-BC5292CA4703}" destId="{1DF96AEA-1608-4515-B4A0-4B96A11160E4}" srcOrd="0" destOrd="0" presId="urn:microsoft.com/office/officeart/2005/8/layout/radial5"/>
    <dgm:cxn modelId="{9FE13328-72DA-4D5C-975E-3E84D5785419}" type="presParOf" srcId="{97E9A79B-11A4-43CE-9D28-B40E40AEA06F}" destId="{706D0AA6-FA6F-468B-A7FF-53273D51614B}" srcOrd="2" destOrd="0" presId="urn:microsoft.com/office/officeart/2005/8/layout/radial5"/>
    <dgm:cxn modelId="{18DE6E29-E369-4622-A70C-CAEF3ABD1FB4}" type="presParOf" srcId="{97E9A79B-11A4-43CE-9D28-B40E40AEA06F}" destId="{58C8F30D-F471-401C-A9BF-526ECF058A8E}" srcOrd="3" destOrd="0" presId="urn:microsoft.com/office/officeart/2005/8/layout/radial5"/>
    <dgm:cxn modelId="{B3F807E2-5720-48A4-9480-93489ADF6EAE}" type="presParOf" srcId="{58C8F30D-F471-401C-A9BF-526ECF058A8E}" destId="{04D3AD20-106B-4F0C-AF6E-3D7820851CB6}" srcOrd="0" destOrd="0" presId="urn:microsoft.com/office/officeart/2005/8/layout/radial5"/>
    <dgm:cxn modelId="{2229E22B-AE57-42CA-98D0-2543FDE7D427}" type="presParOf" srcId="{97E9A79B-11A4-43CE-9D28-B40E40AEA06F}" destId="{336B44B9-3C4D-4B48-89F5-6B5177624C93}" srcOrd="4" destOrd="0" presId="urn:microsoft.com/office/officeart/2005/8/layout/radial5"/>
    <dgm:cxn modelId="{1655F5AA-0331-4D07-A23F-890A1A0F4135}" type="presParOf" srcId="{97E9A79B-11A4-43CE-9D28-B40E40AEA06F}" destId="{5CC7F04B-EEBF-4041-9F3C-19BC3A176D89}" srcOrd="5" destOrd="0" presId="urn:microsoft.com/office/officeart/2005/8/layout/radial5"/>
    <dgm:cxn modelId="{6FCB8378-FCE6-4695-8D90-088EEEF54318}" type="presParOf" srcId="{5CC7F04B-EEBF-4041-9F3C-19BC3A176D89}" destId="{3986DD67-7712-4D52-A77C-482CFFF66C33}" srcOrd="0" destOrd="0" presId="urn:microsoft.com/office/officeart/2005/8/layout/radial5"/>
    <dgm:cxn modelId="{F39080E5-D692-4FD8-809C-64BA9052FBAF}" type="presParOf" srcId="{97E9A79B-11A4-43CE-9D28-B40E40AEA06F}" destId="{201B574A-69AD-4C01-A10C-B5684922F764}" srcOrd="6" destOrd="0" presId="urn:microsoft.com/office/officeart/2005/8/layout/radial5"/>
    <dgm:cxn modelId="{B7519019-27A2-4CCA-AF53-451DF28CEBC6}" type="presParOf" srcId="{97E9A79B-11A4-43CE-9D28-B40E40AEA06F}" destId="{0500BF1C-DD08-4AFF-ACCD-024A60E3AD4E}" srcOrd="7" destOrd="0" presId="urn:microsoft.com/office/officeart/2005/8/layout/radial5"/>
    <dgm:cxn modelId="{79C238DA-A2E1-4B97-AA17-48C471FA88A9}" type="presParOf" srcId="{0500BF1C-DD08-4AFF-ACCD-024A60E3AD4E}" destId="{548E17F5-AC9A-498B-A97A-17EA99818241}" srcOrd="0" destOrd="0" presId="urn:microsoft.com/office/officeart/2005/8/layout/radial5"/>
    <dgm:cxn modelId="{E17BEE10-1C22-4025-B8D3-00F50B436C89}" type="presParOf" srcId="{97E9A79B-11A4-43CE-9D28-B40E40AEA06F}" destId="{C18929A8-5315-45B7-8817-8CA46029FB53}" srcOrd="8" destOrd="0" presId="urn:microsoft.com/office/officeart/2005/8/layout/radial5"/>
    <dgm:cxn modelId="{A67F20D7-2BE2-4618-B704-84D1EE47BA09}" type="presParOf" srcId="{97E9A79B-11A4-43CE-9D28-B40E40AEA06F}" destId="{96FF44CD-CAA3-4C60-9C06-2A776C5CA11F}" srcOrd="9" destOrd="0" presId="urn:microsoft.com/office/officeart/2005/8/layout/radial5"/>
    <dgm:cxn modelId="{C6A44B22-53BE-4061-B820-296628401AE6}" type="presParOf" srcId="{96FF44CD-CAA3-4C60-9C06-2A776C5CA11F}" destId="{0909BBA1-EF5F-4013-A93C-54A929B439E6}" srcOrd="0" destOrd="0" presId="urn:microsoft.com/office/officeart/2005/8/layout/radial5"/>
    <dgm:cxn modelId="{DDDAA272-9519-47FB-BB91-564C2CB0CB40}" type="presParOf" srcId="{97E9A79B-11A4-43CE-9D28-B40E40AEA06F}" destId="{0312F08F-B6A3-4674-B8F0-EFB56612B940}" srcOrd="10" destOrd="0" presId="urn:microsoft.com/office/officeart/2005/8/layout/radial5"/>
    <dgm:cxn modelId="{D1E9DB0E-0A87-4110-9206-721B10D29229}" type="presParOf" srcId="{97E9A79B-11A4-43CE-9D28-B40E40AEA06F}" destId="{8CAC4409-8282-4258-9F45-1269279184D1}" srcOrd="11" destOrd="0" presId="urn:microsoft.com/office/officeart/2005/8/layout/radial5"/>
    <dgm:cxn modelId="{359F3459-E228-4C66-B939-1D1A66757D44}" type="presParOf" srcId="{8CAC4409-8282-4258-9F45-1269279184D1}" destId="{9F0C421A-5F6A-4CD5-8B23-C5652869AC05}" srcOrd="0" destOrd="0" presId="urn:microsoft.com/office/officeart/2005/8/layout/radial5"/>
    <dgm:cxn modelId="{A429A83E-6637-425F-8786-429AE38FF280}" type="presParOf" srcId="{97E9A79B-11A4-43CE-9D28-B40E40AEA06F}" destId="{06F56E92-1340-4229-85FC-03D6AB4693FF}" srcOrd="12" destOrd="0" presId="urn:microsoft.com/office/officeart/2005/8/layout/radial5"/>
    <dgm:cxn modelId="{2BE49893-54BD-416B-BBF7-17A8694D020B}" type="presParOf" srcId="{97E9A79B-11A4-43CE-9D28-B40E40AEA06F}" destId="{FBF83EA6-D251-497E-BD31-1ED0C1911FEE}" srcOrd="13" destOrd="0" presId="urn:microsoft.com/office/officeart/2005/8/layout/radial5"/>
    <dgm:cxn modelId="{F51EEE88-B35B-47E3-B958-EC9BEFB0B73A}" type="presParOf" srcId="{FBF83EA6-D251-497E-BD31-1ED0C1911FEE}" destId="{700CC06E-C55D-4C99-BF41-94251BCF5FD0}" srcOrd="0" destOrd="0" presId="urn:microsoft.com/office/officeart/2005/8/layout/radial5"/>
    <dgm:cxn modelId="{57E9608E-7B98-4D2D-B839-206698BEC9D3}" type="presParOf" srcId="{97E9A79B-11A4-43CE-9D28-B40E40AEA06F}" destId="{F3D3ECDE-B32B-433F-ACD8-0168F6F2B42F}" srcOrd="14" destOrd="0" presId="urn:microsoft.com/office/officeart/2005/8/layout/radial5"/>
    <dgm:cxn modelId="{E39F3079-6F05-49D4-B4C0-4819E2D993EF}" type="presParOf" srcId="{97E9A79B-11A4-43CE-9D28-B40E40AEA06F}" destId="{4C92715F-A5BA-40B5-A290-EE78D2240F59}" srcOrd="15" destOrd="0" presId="urn:microsoft.com/office/officeart/2005/8/layout/radial5"/>
    <dgm:cxn modelId="{B6FA1AE6-F70C-4038-B2E4-DB6A8CCEA2C4}" type="presParOf" srcId="{4C92715F-A5BA-40B5-A290-EE78D2240F59}" destId="{3B0BD33B-66EC-4621-8B80-9FE7B9FA5673}" srcOrd="0" destOrd="0" presId="urn:microsoft.com/office/officeart/2005/8/layout/radial5"/>
    <dgm:cxn modelId="{9E25DCA7-20DB-411E-B848-A5A661F785C9}" type="presParOf" srcId="{97E9A79B-11A4-43CE-9D28-B40E40AEA06F}" destId="{D6DC49F3-3C46-40F4-B99C-4B45D255C8A6}" srcOrd="16" destOrd="0" presId="urn:microsoft.com/office/officeart/2005/8/layout/radial5"/>
    <dgm:cxn modelId="{6243CCCF-2093-4E8E-826B-ABFA406ACA9D}" type="presParOf" srcId="{97E9A79B-11A4-43CE-9D28-B40E40AEA06F}" destId="{CB9D3D73-0763-4A33-B181-CE627C8069DE}" srcOrd="17" destOrd="0" presId="urn:microsoft.com/office/officeart/2005/8/layout/radial5"/>
    <dgm:cxn modelId="{CE242D92-7F3F-4676-BAA6-C03598DB0635}" type="presParOf" srcId="{CB9D3D73-0763-4A33-B181-CE627C8069DE}" destId="{135A5976-FE26-401D-82A1-C5D8521C9900}" srcOrd="0" destOrd="0" presId="urn:microsoft.com/office/officeart/2005/8/layout/radial5"/>
    <dgm:cxn modelId="{3C050276-9DC7-4C8C-93F2-88BB8B8AF98F}" type="presParOf" srcId="{97E9A79B-11A4-43CE-9D28-B40E40AEA06F}" destId="{8CD670F1-39F0-414E-B324-EA2E01A39049}"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BA05F-4D3E-4EE1-8C1E-4EEF4ED51134}">
      <dsp:nvSpPr>
        <dsp:cNvPr id="0" name=""/>
        <dsp:cNvSpPr/>
      </dsp:nvSpPr>
      <dsp:spPr>
        <a:xfrm rot="16200000">
          <a:off x="-1732817" y="2734541"/>
          <a:ext cx="4133278" cy="53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554" bIns="0" numCol="1" spcCol="1270" anchor="t" anchorCtr="0">
          <a:noAutofit/>
        </a:bodyPr>
        <a:lstStyle/>
        <a:p>
          <a:pPr marL="0" lvl="0" indent="0" algn="r" defTabSz="1689100">
            <a:lnSpc>
              <a:spcPct val="90000"/>
            </a:lnSpc>
            <a:spcBef>
              <a:spcPct val="0"/>
            </a:spcBef>
            <a:spcAft>
              <a:spcPct val="35000"/>
            </a:spcAft>
            <a:buNone/>
          </a:pPr>
          <a:r>
            <a:rPr lang="en-GB" sz="3800" kern="1200" dirty="0"/>
            <a:t>Session 1</a:t>
          </a:r>
        </a:p>
      </dsp:txBody>
      <dsp:txXfrm>
        <a:off x="-1732817" y="2734541"/>
        <a:ext cx="4133278" cy="531273"/>
      </dsp:txXfrm>
    </dsp:sp>
    <dsp:sp modelId="{E99ABDBA-5381-41AF-B791-4CFBD004D0EE}">
      <dsp:nvSpPr>
        <dsp:cNvPr id="0" name=""/>
        <dsp:cNvSpPr/>
      </dsp:nvSpPr>
      <dsp:spPr>
        <a:xfrm>
          <a:off x="599458" y="933538"/>
          <a:ext cx="2646307" cy="41332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68554" rIns="135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Opening &amp; Welcome</a:t>
          </a:r>
        </a:p>
        <a:p>
          <a:pPr marL="171450" lvl="1" indent="-171450" algn="l" defTabSz="844550">
            <a:lnSpc>
              <a:spcPct val="90000"/>
            </a:lnSpc>
            <a:spcBef>
              <a:spcPct val="0"/>
            </a:spcBef>
            <a:spcAft>
              <a:spcPct val="15000"/>
            </a:spcAft>
            <a:buChar char="•"/>
          </a:pPr>
          <a:r>
            <a:rPr lang="en-GB" sz="1900" kern="1200" dirty="0"/>
            <a:t>Ground rules</a:t>
          </a:r>
        </a:p>
        <a:p>
          <a:pPr marL="171450" lvl="1" indent="-171450" algn="l" defTabSz="844550">
            <a:lnSpc>
              <a:spcPct val="90000"/>
            </a:lnSpc>
            <a:spcBef>
              <a:spcPct val="0"/>
            </a:spcBef>
            <a:spcAft>
              <a:spcPct val="15000"/>
            </a:spcAft>
            <a:buChar char="•"/>
          </a:pPr>
          <a:r>
            <a:rPr lang="en-GB" sz="1900" kern="1200" dirty="0"/>
            <a:t>Project objectives</a:t>
          </a:r>
        </a:p>
        <a:p>
          <a:pPr marL="171450" lvl="1" indent="-171450" algn="l" defTabSz="844550">
            <a:lnSpc>
              <a:spcPct val="90000"/>
            </a:lnSpc>
            <a:spcBef>
              <a:spcPct val="0"/>
            </a:spcBef>
            <a:spcAft>
              <a:spcPct val="15000"/>
            </a:spcAft>
            <a:buChar char="•"/>
          </a:pPr>
          <a:r>
            <a:rPr lang="en-GB" sz="1900" kern="1200" dirty="0"/>
            <a:t>What are you expectations</a:t>
          </a:r>
        </a:p>
        <a:p>
          <a:pPr marL="171450" lvl="1" indent="-171450" algn="l" defTabSz="844550">
            <a:lnSpc>
              <a:spcPct val="90000"/>
            </a:lnSpc>
            <a:spcBef>
              <a:spcPct val="0"/>
            </a:spcBef>
            <a:spcAft>
              <a:spcPct val="15000"/>
            </a:spcAft>
            <a:buChar char="•"/>
          </a:pPr>
          <a:r>
            <a:rPr lang="en-GB" sz="1900" kern="1200" dirty="0"/>
            <a:t>Training video</a:t>
          </a:r>
        </a:p>
        <a:p>
          <a:pPr marL="171450" lvl="1" indent="-171450" algn="l" defTabSz="844550">
            <a:lnSpc>
              <a:spcPct val="90000"/>
            </a:lnSpc>
            <a:spcBef>
              <a:spcPct val="0"/>
            </a:spcBef>
            <a:spcAft>
              <a:spcPct val="15000"/>
            </a:spcAft>
            <a:buChar char="•"/>
          </a:pPr>
          <a:r>
            <a:rPr lang="en-GB" sz="1900" kern="1200" dirty="0"/>
            <a:t>Change curve</a:t>
          </a:r>
        </a:p>
        <a:p>
          <a:pPr marL="171450" lvl="1" indent="-171450" algn="l" defTabSz="844550">
            <a:lnSpc>
              <a:spcPct val="90000"/>
            </a:lnSpc>
            <a:spcBef>
              <a:spcPct val="0"/>
            </a:spcBef>
            <a:spcAft>
              <a:spcPct val="15000"/>
            </a:spcAft>
            <a:buChar char="•"/>
          </a:pPr>
          <a:r>
            <a:rPr lang="en-GB" sz="1900" kern="1200" dirty="0"/>
            <a:t>Project benefits</a:t>
          </a:r>
        </a:p>
        <a:p>
          <a:pPr marL="171450" lvl="1" indent="-171450" algn="l" defTabSz="844550">
            <a:lnSpc>
              <a:spcPct val="90000"/>
            </a:lnSpc>
            <a:spcBef>
              <a:spcPct val="0"/>
            </a:spcBef>
            <a:spcAft>
              <a:spcPct val="15000"/>
            </a:spcAft>
            <a:buChar char="•"/>
          </a:pPr>
          <a:r>
            <a:rPr lang="en-GB" sz="1900" kern="1200" dirty="0"/>
            <a:t>Stakeholders</a:t>
          </a:r>
        </a:p>
        <a:p>
          <a:pPr marL="171450" lvl="1" indent="-171450" algn="l" defTabSz="844550">
            <a:lnSpc>
              <a:spcPct val="90000"/>
            </a:lnSpc>
            <a:spcBef>
              <a:spcPct val="0"/>
            </a:spcBef>
            <a:spcAft>
              <a:spcPct val="15000"/>
            </a:spcAft>
            <a:buChar char="•"/>
          </a:pPr>
          <a:r>
            <a:rPr lang="en-GB" sz="1900" kern="1200" dirty="0"/>
            <a:t>Milestones</a:t>
          </a:r>
        </a:p>
        <a:p>
          <a:pPr marL="171450" lvl="1" indent="-171450" algn="l" defTabSz="844550">
            <a:lnSpc>
              <a:spcPct val="90000"/>
            </a:lnSpc>
            <a:spcBef>
              <a:spcPct val="0"/>
            </a:spcBef>
            <a:spcAft>
              <a:spcPct val="15000"/>
            </a:spcAft>
            <a:buChar char="•"/>
          </a:pPr>
          <a:r>
            <a:rPr lang="en-GB" sz="1900" kern="1200" dirty="0"/>
            <a:t>Project champions</a:t>
          </a:r>
        </a:p>
      </dsp:txBody>
      <dsp:txXfrm>
        <a:off x="599458" y="933538"/>
        <a:ext cx="2646307" cy="4133278"/>
      </dsp:txXfrm>
    </dsp:sp>
    <dsp:sp modelId="{89E0BA1F-3E19-4E07-90CD-A50556322203}">
      <dsp:nvSpPr>
        <dsp:cNvPr id="0" name=""/>
        <dsp:cNvSpPr/>
      </dsp:nvSpPr>
      <dsp:spPr>
        <a:xfrm>
          <a:off x="68184" y="232257"/>
          <a:ext cx="1062547" cy="106254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DD020-B611-49F4-8205-ADD4AA21E246}">
      <dsp:nvSpPr>
        <dsp:cNvPr id="0" name=""/>
        <dsp:cNvSpPr/>
      </dsp:nvSpPr>
      <dsp:spPr>
        <a:xfrm rot="16200000">
          <a:off x="2137882" y="2734541"/>
          <a:ext cx="4133278" cy="53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554" bIns="0" numCol="1" spcCol="1270" anchor="t" anchorCtr="0">
          <a:noAutofit/>
        </a:bodyPr>
        <a:lstStyle/>
        <a:p>
          <a:pPr marL="0" lvl="0" indent="0" algn="r" defTabSz="1689100">
            <a:lnSpc>
              <a:spcPct val="90000"/>
            </a:lnSpc>
            <a:spcBef>
              <a:spcPct val="0"/>
            </a:spcBef>
            <a:spcAft>
              <a:spcPct val="35000"/>
            </a:spcAft>
            <a:buNone/>
          </a:pPr>
          <a:r>
            <a:rPr lang="en-GB" sz="3800" kern="1200" dirty="0"/>
            <a:t>Session 2</a:t>
          </a:r>
        </a:p>
      </dsp:txBody>
      <dsp:txXfrm>
        <a:off x="2137882" y="2734541"/>
        <a:ext cx="4133278" cy="531273"/>
      </dsp:txXfrm>
    </dsp:sp>
    <dsp:sp modelId="{5B97D111-781A-411E-A7FC-89747E27A0A4}">
      <dsp:nvSpPr>
        <dsp:cNvPr id="0" name=""/>
        <dsp:cNvSpPr/>
      </dsp:nvSpPr>
      <dsp:spPr>
        <a:xfrm>
          <a:off x="4470158" y="933538"/>
          <a:ext cx="2646307" cy="4133278"/>
        </a:xfrm>
        <a:prstGeom prst="rect">
          <a:avLst/>
        </a:prstGeom>
        <a:solidFill>
          <a:schemeClr val="accent3">
            <a:hueOff val="-4024464"/>
            <a:satOff val="34921"/>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68554" rIns="135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Requester</a:t>
          </a:r>
        </a:p>
        <a:p>
          <a:pPr marL="171450" lvl="1" indent="-171450" algn="l" defTabSz="844550">
            <a:lnSpc>
              <a:spcPct val="90000"/>
            </a:lnSpc>
            <a:spcBef>
              <a:spcPct val="0"/>
            </a:spcBef>
            <a:spcAft>
              <a:spcPct val="15000"/>
            </a:spcAft>
            <a:buChar char="•"/>
          </a:pPr>
          <a:r>
            <a:rPr lang="en-GB" sz="1900" kern="1200" dirty="0"/>
            <a:t>Approver </a:t>
          </a:r>
        </a:p>
        <a:p>
          <a:pPr marL="171450" lvl="1" indent="-171450" algn="l" defTabSz="844550">
            <a:lnSpc>
              <a:spcPct val="90000"/>
            </a:lnSpc>
            <a:spcBef>
              <a:spcPct val="0"/>
            </a:spcBef>
            <a:spcAft>
              <a:spcPct val="15000"/>
            </a:spcAft>
            <a:buChar char="•"/>
          </a:pPr>
          <a:r>
            <a:rPr lang="en-GB" sz="1900" kern="1200" dirty="0"/>
            <a:t>Issuing </a:t>
          </a:r>
        </a:p>
      </dsp:txBody>
      <dsp:txXfrm>
        <a:off x="4470158" y="933538"/>
        <a:ext cx="2646307" cy="4133278"/>
      </dsp:txXfrm>
    </dsp:sp>
    <dsp:sp modelId="{FA8A6B05-7513-4354-8F76-C895B8185D33}">
      <dsp:nvSpPr>
        <dsp:cNvPr id="0" name=""/>
        <dsp:cNvSpPr/>
      </dsp:nvSpPr>
      <dsp:spPr>
        <a:xfrm>
          <a:off x="3938884" y="232257"/>
          <a:ext cx="1062547" cy="106254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42F9D-A313-4E37-8392-551907BEDE23}">
      <dsp:nvSpPr>
        <dsp:cNvPr id="0" name=""/>
        <dsp:cNvSpPr/>
      </dsp:nvSpPr>
      <dsp:spPr>
        <a:xfrm rot="16200000">
          <a:off x="6008581" y="2734541"/>
          <a:ext cx="4133278" cy="53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554" bIns="0" numCol="1" spcCol="1270" anchor="t" anchorCtr="0">
          <a:noAutofit/>
        </a:bodyPr>
        <a:lstStyle/>
        <a:p>
          <a:pPr marL="0" lvl="0" indent="0" algn="r" defTabSz="1689100">
            <a:lnSpc>
              <a:spcPct val="90000"/>
            </a:lnSpc>
            <a:spcBef>
              <a:spcPct val="0"/>
            </a:spcBef>
            <a:spcAft>
              <a:spcPct val="35000"/>
            </a:spcAft>
            <a:buNone/>
          </a:pPr>
          <a:r>
            <a:rPr lang="en-GB" sz="3800" kern="1200" dirty="0"/>
            <a:t>Session 3</a:t>
          </a:r>
        </a:p>
      </dsp:txBody>
      <dsp:txXfrm>
        <a:off x="6008581" y="2734541"/>
        <a:ext cx="4133278" cy="531273"/>
      </dsp:txXfrm>
    </dsp:sp>
    <dsp:sp modelId="{4E4AE540-458F-4C3F-92E2-8B3D334B00C4}">
      <dsp:nvSpPr>
        <dsp:cNvPr id="0" name=""/>
        <dsp:cNvSpPr/>
      </dsp:nvSpPr>
      <dsp:spPr>
        <a:xfrm>
          <a:off x="8340858" y="933538"/>
          <a:ext cx="2646307" cy="4133278"/>
        </a:xfrm>
        <a:prstGeom prst="rect">
          <a:avLst/>
        </a:prstGeom>
        <a:solidFill>
          <a:schemeClr val="accent3">
            <a:hueOff val="-8048928"/>
            <a:satOff val="69841"/>
            <a:lumOff val="-2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68554" rIns="135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Completion of the Change Readiness Assessment (amended)</a:t>
          </a:r>
        </a:p>
        <a:p>
          <a:pPr marL="171450" lvl="1" indent="-171450" algn="l" defTabSz="844550">
            <a:lnSpc>
              <a:spcPct val="90000"/>
            </a:lnSpc>
            <a:spcBef>
              <a:spcPct val="0"/>
            </a:spcBef>
            <a:spcAft>
              <a:spcPct val="15000"/>
            </a:spcAft>
            <a:buChar char="•"/>
          </a:pPr>
          <a:r>
            <a:rPr lang="en-GB" sz="1900" kern="1200" dirty="0"/>
            <a:t>User input and feedback on training session</a:t>
          </a:r>
        </a:p>
        <a:p>
          <a:pPr marL="171450" lvl="1" indent="-171450" algn="l" defTabSz="844550">
            <a:lnSpc>
              <a:spcPct val="90000"/>
            </a:lnSpc>
            <a:spcBef>
              <a:spcPct val="0"/>
            </a:spcBef>
            <a:spcAft>
              <a:spcPct val="15000"/>
            </a:spcAft>
            <a:buChar char="•"/>
          </a:pPr>
          <a:r>
            <a:rPr lang="en-GB" sz="1900" kern="1200" dirty="0"/>
            <a:t>Closure</a:t>
          </a:r>
        </a:p>
      </dsp:txBody>
      <dsp:txXfrm>
        <a:off x="8340858" y="933538"/>
        <a:ext cx="2646307" cy="4133278"/>
      </dsp:txXfrm>
    </dsp:sp>
    <dsp:sp modelId="{18CF85C9-615B-4596-8549-412BC3414806}">
      <dsp:nvSpPr>
        <dsp:cNvPr id="0" name=""/>
        <dsp:cNvSpPr/>
      </dsp:nvSpPr>
      <dsp:spPr>
        <a:xfrm>
          <a:off x="7809584" y="232257"/>
          <a:ext cx="1062547" cy="106254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1FB07-22D2-4588-A748-2422C529EBD2}">
      <dsp:nvSpPr>
        <dsp:cNvPr id="0" name=""/>
        <dsp:cNvSpPr/>
      </dsp:nvSpPr>
      <dsp:spPr>
        <a:xfrm rot="10800000">
          <a:off x="2065610" y="477"/>
          <a:ext cx="7351807" cy="855359"/>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77190" tIns="148590" rIns="277368" bIns="148590" numCol="1" spcCol="1270" anchor="ctr" anchorCtr="0">
          <a:noAutofit/>
        </a:bodyPr>
        <a:lstStyle/>
        <a:p>
          <a:pPr marL="0" lvl="0" indent="0" algn="ctr" defTabSz="1733550">
            <a:lnSpc>
              <a:spcPct val="90000"/>
            </a:lnSpc>
            <a:spcBef>
              <a:spcPct val="0"/>
            </a:spcBef>
            <a:spcAft>
              <a:spcPct val="35000"/>
            </a:spcAft>
            <a:buNone/>
          </a:pPr>
          <a:endParaRPr lang="en-GB" sz="3900" kern="1200"/>
        </a:p>
      </dsp:txBody>
      <dsp:txXfrm rot="10800000">
        <a:off x="2279450" y="477"/>
        <a:ext cx="7137967" cy="855359"/>
      </dsp:txXfrm>
    </dsp:sp>
    <dsp:sp modelId="{A64D83D3-F245-4138-8752-B5655D81798E}">
      <dsp:nvSpPr>
        <dsp:cNvPr id="0" name=""/>
        <dsp:cNvSpPr/>
      </dsp:nvSpPr>
      <dsp:spPr>
        <a:xfrm>
          <a:off x="1637931" y="477"/>
          <a:ext cx="855359" cy="85535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3472A96-1293-41A9-8177-D0C9F5FFD7ED}">
      <dsp:nvSpPr>
        <dsp:cNvPr id="0" name=""/>
        <dsp:cNvSpPr/>
      </dsp:nvSpPr>
      <dsp:spPr>
        <a:xfrm rot="10800000">
          <a:off x="2065610" y="1111167"/>
          <a:ext cx="7351807" cy="855359"/>
        </a:xfrm>
        <a:prstGeom prst="homePlate">
          <a:avLst/>
        </a:prstGeom>
        <a:gradFill rotWithShape="0">
          <a:gsLst>
            <a:gs pos="0">
              <a:schemeClr val="accent4">
                <a:hueOff val="-745142"/>
                <a:satOff val="-3845"/>
                <a:lumOff val="2353"/>
                <a:alphaOff val="0"/>
                <a:shade val="51000"/>
                <a:satMod val="130000"/>
              </a:schemeClr>
            </a:gs>
            <a:gs pos="80000">
              <a:schemeClr val="accent4">
                <a:hueOff val="-745142"/>
                <a:satOff val="-3845"/>
                <a:lumOff val="2353"/>
                <a:alphaOff val="0"/>
                <a:shade val="93000"/>
                <a:satMod val="130000"/>
              </a:schemeClr>
            </a:gs>
            <a:gs pos="100000">
              <a:schemeClr val="accent4">
                <a:hueOff val="-745142"/>
                <a:satOff val="-3845"/>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77190" tIns="148590" rIns="277368" bIns="148590" numCol="1" spcCol="1270" anchor="ctr" anchorCtr="0">
          <a:noAutofit/>
        </a:bodyPr>
        <a:lstStyle/>
        <a:p>
          <a:pPr marL="0" lvl="0" indent="0" algn="ctr" defTabSz="1733550">
            <a:lnSpc>
              <a:spcPct val="90000"/>
            </a:lnSpc>
            <a:spcBef>
              <a:spcPct val="0"/>
            </a:spcBef>
            <a:spcAft>
              <a:spcPct val="35000"/>
            </a:spcAft>
            <a:buNone/>
          </a:pPr>
          <a:endParaRPr lang="en-GB" sz="3900" kern="1200"/>
        </a:p>
      </dsp:txBody>
      <dsp:txXfrm rot="10800000">
        <a:off x="2279450" y="1111167"/>
        <a:ext cx="7137967" cy="855359"/>
      </dsp:txXfrm>
    </dsp:sp>
    <dsp:sp modelId="{62B9C2BB-126E-4E31-BDAD-8C3C3C77AFE7}">
      <dsp:nvSpPr>
        <dsp:cNvPr id="0" name=""/>
        <dsp:cNvSpPr/>
      </dsp:nvSpPr>
      <dsp:spPr>
        <a:xfrm>
          <a:off x="1637931" y="1111167"/>
          <a:ext cx="855359" cy="855359"/>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E910279-F9C1-4484-99F7-9E69A6106293}">
      <dsp:nvSpPr>
        <dsp:cNvPr id="0" name=""/>
        <dsp:cNvSpPr/>
      </dsp:nvSpPr>
      <dsp:spPr>
        <a:xfrm rot="10800000">
          <a:off x="2065610" y="2221857"/>
          <a:ext cx="7351807" cy="855359"/>
        </a:xfrm>
        <a:prstGeom prst="homePlate">
          <a:avLst/>
        </a:prstGeom>
        <a:gradFill rotWithShape="0">
          <a:gsLst>
            <a:gs pos="0">
              <a:schemeClr val="accent4">
                <a:hueOff val="-1490284"/>
                <a:satOff val="-7691"/>
                <a:lumOff val="4705"/>
                <a:alphaOff val="0"/>
                <a:shade val="51000"/>
                <a:satMod val="130000"/>
              </a:schemeClr>
            </a:gs>
            <a:gs pos="80000">
              <a:schemeClr val="accent4">
                <a:hueOff val="-1490284"/>
                <a:satOff val="-7691"/>
                <a:lumOff val="4705"/>
                <a:alphaOff val="0"/>
                <a:shade val="93000"/>
                <a:satMod val="130000"/>
              </a:schemeClr>
            </a:gs>
            <a:gs pos="100000">
              <a:schemeClr val="accent4">
                <a:hueOff val="-1490284"/>
                <a:satOff val="-7691"/>
                <a:lumOff val="47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77190" tIns="148590" rIns="277368" bIns="148590" numCol="1" spcCol="1270" anchor="ctr" anchorCtr="0">
          <a:noAutofit/>
        </a:bodyPr>
        <a:lstStyle/>
        <a:p>
          <a:pPr marL="0" lvl="0" indent="0" algn="ctr" defTabSz="1733550">
            <a:lnSpc>
              <a:spcPct val="90000"/>
            </a:lnSpc>
            <a:spcBef>
              <a:spcPct val="0"/>
            </a:spcBef>
            <a:spcAft>
              <a:spcPct val="35000"/>
            </a:spcAft>
            <a:buNone/>
          </a:pPr>
          <a:endParaRPr lang="en-GB" sz="3900" kern="1200" dirty="0"/>
        </a:p>
      </dsp:txBody>
      <dsp:txXfrm rot="10800000">
        <a:off x="2279450" y="2221857"/>
        <a:ext cx="7137967" cy="855359"/>
      </dsp:txXfrm>
    </dsp:sp>
    <dsp:sp modelId="{2D774605-02AB-47A5-A2EA-5139BB85912B}">
      <dsp:nvSpPr>
        <dsp:cNvPr id="0" name=""/>
        <dsp:cNvSpPr/>
      </dsp:nvSpPr>
      <dsp:spPr>
        <a:xfrm>
          <a:off x="1637931" y="2221857"/>
          <a:ext cx="855359" cy="855359"/>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97829FA-3593-4F36-B7D9-53E63E6C0278}">
      <dsp:nvSpPr>
        <dsp:cNvPr id="0" name=""/>
        <dsp:cNvSpPr/>
      </dsp:nvSpPr>
      <dsp:spPr>
        <a:xfrm rot="10800000">
          <a:off x="2065610" y="3332548"/>
          <a:ext cx="7351807" cy="855359"/>
        </a:xfrm>
        <a:prstGeom prst="homePlate">
          <a:avLst/>
        </a:prstGeom>
        <a:gradFill rotWithShape="0">
          <a:gsLst>
            <a:gs pos="0">
              <a:schemeClr val="accent4">
                <a:hueOff val="-2235425"/>
                <a:satOff val="-11536"/>
                <a:lumOff val="7058"/>
                <a:alphaOff val="0"/>
                <a:shade val="51000"/>
                <a:satMod val="130000"/>
              </a:schemeClr>
            </a:gs>
            <a:gs pos="80000">
              <a:schemeClr val="accent4">
                <a:hueOff val="-2235425"/>
                <a:satOff val="-11536"/>
                <a:lumOff val="7058"/>
                <a:alphaOff val="0"/>
                <a:shade val="93000"/>
                <a:satMod val="130000"/>
              </a:schemeClr>
            </a:gs>
            <a:gs pos="100000">
              <a:schemeClr val="accent4">
                <a:hueOff val="-2235425"/>
                <a:satOff val="-11536"/>
                <a:lumOff val="70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77190" tIns="148590" rIns="277368" bIns="148590" numCol="1" spcCol="1270" anchor="ctr" anchorCtr="0">
          <a:noAutofit/>
        </a:bodyPr>
        <a:lstStyle/>
        <a:p>
          <a:pPr marL="0" lvl="0" indent="0" algn="ctr" defTabSz="1733550">
            <a:lnSpc>
              <a:spcPct val="90000"/>
            </a:lnSpc>
            <a:spcBef>
              <a:spcPct val="0"/>
            </a:spcBef>
            <a:spcAft>
              <a:spcPct val="35000"/>
            </a:spcAft>
            <a:buNone/>
          </a:pPr>
          <a:endParaRPr lang="en-GB" sz="3900" kern="1200" dirty="0"/>
        </a:p>
      </dsp:txBody>
      <dsp:txXfrm rot="10800000">
        <a:off x="2279450" y="3332548"/>
        <a:ext cx="7137967" cy="855359"/>
      </dsp:txXfrm>
    </dsp:sp>
    <dsp:sp modelId="{3090CD9D-9BAF-4B5E-9145-FF8F6CC3D9EF}">
      <dsp:nvSpPr>
        <dsp:cNvPr id="0" name=""/>
        <dsp:cNvSpPr/>
      </dsp:nvSpPr>
      <dsp:spPr>
        <a:xfrm>
          <a:off x="1637931" y="3332548"/>
          <a:ext cx="855359" cy="855359"/>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28558B2-BDE8-4243-AAAF-0CB5A08C6449}">
      <dsp:nvSpPr>
        <dsp:cNvPr id="0" name=""/>
        <dsp:cNvSpPr/>
      </dsp:nvSpPr>
      <dsp:spPr>
        <a:xfrm rot="10800000">
          <a:off x="2065610" y="4443238"/>
          <a:ext cx="7351807" cy="855359"/>
        </a:xfrm>
        <a:prstGeom prst="homePlate">
          <a:avLst/>
        </a:prstGeom>
        <a:gradFill rotWithShape="0">
          <a:gsLst>
            <a:gs pos="0">
              <a:schemeClr val="accent4">
                <a:hueOff val="-2980567"/>
                <a:satOff val="-15381"/>
                <a:lumOff val="9411"/>
                <a:alphaOff val="0"/>
                <a:shade val="51000"/>
                <a:satMod val="130000"/>
              </a:schemeClr>
            </a:gs>
            <a:gs pos="80000">
              <a:schemeClr val="accent4">
                <a:hueOff val="-2980567"/>
                <a:satOff val="-15381"/>
                <a:lumOff val="9411"/>
                <a:alphaOff val="0"/>
                <a:shade val="93000"/>
                <a:satMod val="130000"/>
              </a:schemeClr>
            </a:gs>
            <a:gs pos="100000">
              <a:schemeClr val="accent4">
                <a:hueOff val="-2980567"/>
                <a:satOff val="-15381"/>
                <a:lumOff val="94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77190" tIns="148590" rIns="277368" bIns="148590" numCol="1" spcCol="1270" anchor="ctr" anchorCtr="0">
          <a:noAutofit/>
        </a:bodyPr>
        <a:lstStyle/>
        <a:p>
          <a:pPr marL="0" lvl="0" indent="0" algn="ctr" defTabSz="1733550">
            <a:lnSpc>
              <a:spcPct val="90000"/>
            </a:lnSpc>
            <a:spcBef>
              <a:spcPct val="0"/>
            </a:spcBef>
            <a:spcAft>
              <a:spcPct val="35000"/>
            </a:spcAft>
            <a:buNone/>
          </a:pPr>
          <a:endParaRPr lang="en-GB" sz="3900" kern="1200" dirty="0"/>
        </a:p>
      </dsp:txBody>
      <dsp:txXfrm rot="10800000">
        <a:off x="2279450" y="4443238"/>
        <a:ext cx="7137967" cy="855359"/>
      </dsp:txXfrm>
    </dsp:sp>
    <dsp:sp modelId="{42663E0E-7B88-4711-B609-7543A9ADFF90}">
      <dsp:nvSpPr>
        <dsp:cNvPr id="0" name=""/>
        <dsp:cNvSpPr/>
      </dsp:nvSpPr>
      <dsp:spPr>
        <a:xfrm>
          <a:off x="1637931" y="4443238"/>
          <a:ext cx="855359" cy="855359"/>
        </a:xfrm>
        <a:prstGeom prst="ellipse">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D4671-A8E1-4B3E-96A9-A4D6DF27D15B}">
      <dsp:nvSpPr>
        <dsp:cNvPr id="0" name=""/>
        <dsp:cNvSpPr/>
      </dsp:nvSpPr>
      <dsp:spPr>
        <a:xfrm>
          <a:off x="3690346" y="1964265"/>
          <a:ext cx="1366696" cy="1366696"/>
        </a:xfrm>
        <a:prstGeom prst="ellipse">
          <a:avLst/>
        </a:prstGeom>
        <a:solidFill>
          <a:srgbClr val="D42E1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Stakeholders Identification</a:t>
          </a:r>
        </a:p>
      </dsp:txBody>
      <dsp:txXfrm>
        <a:off x="3890494" y="2164413"/>
        <a:ext cx="966400" cy="966400"/>
      </dsp:txXfrm>
    </dsp:sp>
    <dsp:sp modelId="{D1E64D27-E482-4CD6-8E72-BC5292CA4703}">
      <dsp:nvSpPr>
        <dsp:cNvPr id="0" name=""/>
        <dsp:cNvSpPr/>
      </dsp:nvSpPr>
      <dsp:spPr>
        <a:xfrm rot="16200000">
          <a:off x="4148201" y="1319232"/>
          <a:ext cx="450986" cy="464676"/>
        </a:xfrm>
        <a:prstGeom prst="rightArrow">
          <a:avLst>
            <a:gd name="adj1" fmla="val 60000"/>
            <a:gd name="adj2" fmla="val 50000"/>
          </a:avLst>
        </a:prstGeom>
        <a:solidFill>
          <a:srgbClr val="AE2C2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rgbClr val="FFFFFF"/>
            </a:solidFill>
            <a:latin typeface="Calibri" panose="020F0502020204030204"/>
            <a:ea typeface="+mn-ea"/>
            <a:cs typeface="+mn-cs"/>
          </a:endParaRPr>
        </a:p>
      </dsp:txBody>
      <dsp:txXfrm>
        <a:off x="4215849" y="1479815"/>
        <a:ext cx="315690" cy="278806"/>
      </dsp:txXfrm>
    </dsp:sp>
    <dsp:sp modelId="{706D0AA6-FA6F-468B-A7FF-53273D51614B}">
      <dsp:nvSpPr>
        <dsp:cNvPr id="0" name=""/>
        <dsp:cNvSpPr/>
      </dsp:nvSpPr>
      <dsp:spPr>
        <a:xfrm>
          <a:off x="3827016" y="19991"/>
          <a:ext cx="1093357" cy="1093357"/>
        </a:xfrm>
        <a:prstGeom prst="ellipse">
          <a:avLst/>
        </a:prstGeom>
        <a:solidFill>
          <a:srgbClr val="AE2C2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Calibri" panose="020F0502020204030204"/>
              <a:ea typeface="+mn-ea"/>
              <a:cs typeface="+mn-cs"/>
            </a:rPr>
            <a:t>Project</a:t>
          </a:r>
        </a:p>
        <a:p>
          <a:pPr marL="0" lvl="0" indent="0" algn="ctr" defTabSz="533400">
            <a:lnSpc>
              <a:spcPct val="90000"/>
            </a:lnSpc>
            <a:spcBef>
              <a:spcPct val="0"/>
            </a:spcBef>
            <a:spcAft>
              <a:spcPct val="35000"/>
            </a:spcAft>
            <a:buNone/>
          </a:pPr>
          <a:r>
            <a:rPr lang="en-US" sz="1200" kern="1200" dirty="0">
              <a:solidFill>
                <a:srgbClr val="FFFFFF"/>
              </a:solidFill>
              <a:latin typeface="Calibri" panose="020F0502020204030204"/>
              <a:ea typeface="+mn-ea"/>
              <a:cs typeface="+mn-cs"/>
            </a:rPr>
            <a:t>Sponsor </a:t>
          </a:r>
          <a:endParaRPr lang="en-ZA" sz="1200" kern="1200" dirty="0">
            <a:solidFill>
              <a:srgbClr val="FFFFFF"/>
            </a:solidFill>
            <a:latin typeface="Calibri" panose="020F0502020204030204"/>
            <a:ea typeface="+mn-ea"/>
            <a:cs typeface="+mn-cs"/>
          </a:endParaRPr>
        </a:p>
      </dsp:txBody>
      <dsp:txXfrm>
        <a:off x="3987134" y="180109"/>
        <a:ext cx="773121" cy="773121"/>
      </dsp:txXfrm>
    </dsp:sp>
    <dsp:sp modelId="{58C8F30D-F471-401C-A9BF-526ECF058A8E}">
      <dsp:nvSpPr>
        <dsp:cNvPr id="0" name=""/>
        <dsp:cNvSpPr/>
      </dsp:nvSpPr>
      <dsp:spPr>
        <a:xfrm rot="18600000">
          <a:off x="4852724" y="1575658"/>
          <a:ext cx="450986" cy="464676"/>
        </a:xfrm>
        <a:prstGeom prst="rightArrow">
          <a:avLst>
            <a:gd name="adj1" fmla="val 60000"/>
            <a:gd name="adj2" fmla="val 50000"/>
          </a:avLst>
        </a:prstGeom>
        <a:solidFill>
          <a:srgbClr val="AE2C25">
            <a:hueOff val="3035040"/>
            <a:satOff val="2130"/>
            <a:lumOff val="756"/>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rgbClr val="FFFFFF"/>
            </a:solidFill>
            <a:latin typeface="Calibri" panose="020F0502020204030204"/>
            <a:ea typeface="+mn-ea"/>
            <a:cs typeface="+mn-cs"/>
          </a:endParaRPr>
        </a:p>
      </dsp:txBody>
      <dsp:txXfrm>
        <a:off x="4876889" y="1720414"/>
        <a:ext cx="315690" cy="278806"/>
      </dsp:txXfrm>
    </dsp:sp>
    <dsp:sp modelId="{336B44B9-3C4D-4B48-89F5-6B5177624C93}">
      <dsp:nvSpPr>
        <dsp:cNvPr id="0" name=""/>
        <dsp:cNvSpPr/>
      </dsp:nvSpPr>
      <dsp:spPr>
        <a:xfrm>
          <a:off x="5164621" y="506840"/>
          <a:ext cx="1093357" cy="1093357"/>
        </a:xfrm>
        <a:prstGeom prst="ellipse">
          <a:avLst/>
        </a:prstGeom>
        <a:solidFill>
          <a:srgbClr val="AE2C25">
            <a:hueOff val="3035040"/>
            <a:satOff val="2130"/>
            <a:lumOff val="75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C-D leadership</a:t>
          </a:r>
        </a:p>
      </dsp:txBody>
      <dsp:txXfrm>
        <a:off x="5324739" y="666958"/>
        <a:ext cx="773121" cy="773121"/>
      </dsp:txXfrm>
    </dsp:sp>
    <dsp:sp modelId="{5CC7F04B-EEBF-4041-9F3C-19BC3A176D89}">
      <dsp:nvSpPr>
        <dsp:cNvPr id="0" name=""/>
        <dsp:cNvSpPr/>
      </dsp:nvSpPr>
      <dsp:spPr>
        <a:xfrm rot="21000000">
          <a:off x="5227593" y="2224949"/>
          <a:ext cx="450986" cy="464676"/>
        </a:xfrm>
        <a:prstGeom prst="rightArrow">
          <a:avLst>
            <a:gd name="adj1" fmla="val 60000"/>
            <a:gd name="adj2" fmla="val 50000"/>
          </a:avLst>
        </a:prstGeom>
        <a:solidFill>
          <a:srgbClr val="AE2C25">
            <a:hueOff val="6070081"/>
            <a:satOff val="4259"/>
            <a:lumOff val="1512"/>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rgbClr val="FFFFFF"/>
            </a:solidFill>
            <a:latin typeface="Calibri" panose="020F0502020204030204"/>
            <a:ea typeface="+mn-ea"/>
            <a:cs typeface="+mn-cs"/>
          </a:endParaRPr>
        </a:p>
      </dsp:txBody>
      <dsp:txXfrm>
        <a:off x="5228621" y="2329631"/>
        <a:ext cx="315690" cy="278806"/>
      </dsp:txXfrm>
    </dsp:sp>
    <dsp:sp modelId="{201B574A-69AD-4C01-A10C-B5684922F764}">
      <dsp:nvSpPr>
        <dsp:cNvPr id="0" name=""/>
        <dsp:cNvSpPr/>
      </dsp:nvSpPr>
      <dsp:spPr>
        <a:xfrm>
          <a:off x="5876346" y="1739583"/>
          <a:ext cx="1093357" cy="1093357"/>
        </a:xfrm>
        <a:prstGeom prst="ellipse">
          <a:avLst/>
        </a:prstGeom>
        <a:solidFill>
          <a:srgbClr val="AE2C25">
            <a:hueOff val="6070081"/>
            <a:satOff val="4259"/>
            <a:lumOff val="151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E-F Management</a:t>
          </a:r>
        </a:p>
      </dsp:txBody>
      <dsp:txXfrm>
        <a:off x="6036464" y="1899701"/>
        <a:ext cx="773121" cy="773121"/>
      </dsp:txXfrm>
    </dsp:sp>
    <dsp:sp modelId="{0500BF1C-DD08-4AFF-ACCD-024A60E3AD4E}">
      <dsp:nvSpPr>
        <dsp:cNvPr id="0" name=""/>
        <dsp:cNvSpPr/>
      </dsp:nvSpPr>
      <dsp:spPr>
        <a:xfrm rot="1800000">
          <a:off x="5097402" y="2963297"/>
          <a:ext cx="450986" cy="464676"/>
        </a:xfrm>
        <a:prstGeom prst="rightArrow">
          <a:avLst>
            <a:gd name="adj1" fmla="val 60000"/>
            <a:gd name="adj2" fmla="val 50000"/>
          </a:avLst>
        </a:prstGeom>
        <a:solidFill>
          <a:srgbClr val="AE2C25">
            <a:hueOff val="9105121"/>
            <a:satOff val="6389"/>
            <a:lumOff val="2268"/>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rgbClr val="FFFFFF"/>
            </a:solidFill>
            <a:latin typeface="Calibri" panose="020F0502020204030204"/>
            <a:ea typeface="+mn-ea"/>
            <a:cs typeface="+mn-cs"/>
          </a:endParaRPr>
        </a:p>
      </dsp:txBody>
      <dsp:txXfrm>
        <a:off x="5106465" y="3022408"/>
        <a:ext cx="315690" cy="278806"/>
      </dsp:txXfrm>
    </dsp:sp>
    <dsp:sp modelId="{C18929A8-5315-45B7-8817-8CA46029FB53}">
      <dsp:nvSpPr>
        <dsp:cNvPr id="0" name=""/>
        <dsp:cNvSpPr/>
      </dsp:nvSpPr>
      <dsp:spPr>
        <a:xfrm>
          <a:off x="5629166" y="3141407"/>
          <a:ext cx="1093357" cy="1093357"/>
        </a:xfrm>
        <a:prstGeom prst="ellipse">
          <a:avLst/>
        </a:prstGeom>
        <a:solidFill>
          <a:srgbClr val="AE2C25">
            <a:hueOff val="9105121"/>
            <a:satOff val="6389"/>
            <a:lumOff val="226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All Employees</a:t>
          </a:r>
        </a:p>
      </dsp:txBody>
      <dsp:txXfrm>
        <a:off x="5789284" y="3301525"/>
        <a:ext cx="773121" cy="773121"/>
      </dsp:txXfrm>
    </dsp:sp>
    <dsp:sp modelId="{96FF44CD-CAA3-4C60-9C06-2A776C5CA11F}">
      <dsp:nvSpPr>
        <dsp:cNvPr id="0" name=""/>
        <dsp:cNvSpPr/>
      </dsp:nvSpPr>
      <dsp:spPr>
        <a:xfrm rot="4200000">
          <a:off x="4523070" y="3445219"/>
          <a:ext cx="450986" cy="464676"/>
        </a:xfrm>
        <a:prstGeom prst="rightArrow">
          <a:avLst>
            <a:gd name="adj1" fmla="val 60000"/>
            <a:gd name="adj2" fmla="val 50000"/>
          </a:avLst>
        </a:prstGeom>
        <a:solidFill>
          <a:srgbClr val="AE2C25">
            <a:hueOff val="12140162"/>
            <a:satOff val="8519"/>
            <a:lumOff val="3024"/>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rgbClr val="FFFFFF"/>
            </a:solidFill>
            <a:latin typeface="Calibri" panose="020F0502020204030204"/>
            <a:ea typeface="+mn-ea"/>
            <a:cs typeface="+mn-cs"/>
          </a:endParaRPr>
        </a:p>
      </dsp:txBody>
      <dsp:txXfrm>
        <a:off x="4567581" y="3474586"/>
        <a:ext cx="315690" cy="278806"/>
      </dsp:txXfrm>
    </dsp:sp>
    <dsp:sp modelId="{0312F08F-B6A3-4674-B8F0-EFB56612B940}">
      <dsp:nvSpPr>
        <dsp:cNvPr id="0" name=""/>
        <dsp:cNvSpPr/>
      </dsp:nvSpPr>
      <dsp:spPr>
        <a:xfrm>
          <a:off x="4538741" y="4056383"/>
          <a:ext cx="1093357" cy="1093357"/>
        </a:xfrm>
        <a:prstGeom prst="ellipse">
          <a:avLst/>
        </a:prstGeom>
        <a:solidFill>
          <a:srgbClr val="AE2C25">
            <a:hueOff val="12140162"/>
            <a:satOff val="8519"/>
            <a:lumOff val="3024"/>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SHER</a:t>
          </a:r>
        </a:p>
      </dsp:txBody>
      <dsp:txXfrm>
        <a:off x="4698859" y="4216501"/>
        <a:ext cx="773121" cy="773121"/>
      </dsp:txXfrm>
    </dsp:sp>
    <dsp:sp modelId="{8CAC4409-8282-4258-9F45-1269279184D1}">
      <dsp:nvSpPr>
        <dsp:cNvPr id="0" name=""/>
        <dsp:cNvSpPr/>
      </dsp:nvSpPr>
      <dsp:spPr>
        <a:xfrm rot="6600000">
          <a:off x="3773333" y="3445219"/>
          <a:ext cx="450986" cy="464676"/>
        </a:xfrm>
        <a:prstGeom prst="rightArrow">
          <a:avLst>
            <a:gd name="adj1" fmla="val 60000"/>
            <a:gd name="adj2" fmla="val 50000"/>
          </a:avLst>
        </a:prstGeom>
        <a:solidFill>
          <a:srgbClr val="AE2C25">
            <a:hueOff val="15175203"/>
            <a:satOff val="10649"/>
            <a:lumOff val="378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rgbClr val="FFFFFF"/>
            </a:solidFill>
            <a:latin typeface="Calibri" panose="020F0502020204030204"/>
            <a:ea typeface="+mn-ea"/>
            <a:cs typeface="+mn-cs"/>
          </a:endParaRPr>
        </a:p>
      </dsp:txBody>
      <dsp:txXfrm rot="10800000">
        <a:off x="3864118" y="3474586"/>
        <a:ext cx="315690" cy="278806"/>
      </dsp:txXfrm>
    </dsp:sp>
    <dsp:sp modelId="{06F56E92-1340-4229-85FC-03D6AB4693FF}">
      <dsp:nvSpPr>
        <dsp:cNvPr id="0" name=""/>
        <dsp:cNvSpPr/>
      </dsp:nvSpPr>
      <dsp:spPr>
        <a:xfrm>
          <a:off x="3115291" y="4056383"/>
          <a:ext cx="1093357" cy="1093357"/>
        </a:xfrm>
        <a:prstGeom prst="ellipse">
          <a:avLst/>
        </a:prstGeom>
        <a:solidFill>
          <a:srgbClr val="AE2C25">
            <a:hueOff val="15175203"/>
            <a:satOff val="10649"/>
            <a:lumOff val="378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ICT</a:t>
          </a:r>
        </a:p>
      </dsp:txBody>
      <dsp:txXfrm>
        <a:off x="3275409" y="4216501"/>
        <a:ext cx="773121" cy="773121"/>
      </dsp:txXfrm>
    </dsp:sp>
    <dsp:sp modelId="{FBF83EA6-D251-497E-BD31-1ED0C1911FEE}">
      <dsp:nvSpPr>
        <dsp:cNvPr id="0" name=""/>
        <dsp:cNvSpPr/>
      </dsp:nvSpPr>
      <dsp:spPr>
        <a:xfrm rot="9000000">
          <a:off x="3199000" y="2963297"/>
          <a:ext cx="450986" cy="464676"/>
        </a:xfrm>
        <a:prstGeom prst="rightArrow">
          <a:avLst>
            <a:gd name="adj1" fmla="val 60000"/>
            <a:gd name="adj2" fmla="val 50000"/>
          </a:avLst>
        </a:prstGeom>
        <a:solidFill>
          <a:srgbClr val="AE2C25">
            <a:hueOff val="18210242"/>
            <a:satOff val="12778"/>
            <a:lumOff val="4536"/>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ZA" sz="1900" kern="1200">
            <a:solidFill>
              <a:srgbClr val="FFFFFF"/>
            </a:solidFill>
            <a:latin typeface="Calibri" panose="020F0502020204030204"/>
            <a:ea typeface="+mn-ea"/>
            <a:cs typeface="+mn-cs"/>
          </a:endParaRPr>
        </a:p>
      </dsp:txBody>
      <dsp:txXfrm rot="10800000">
        <a:off x="3325233" y="3022408"/>
        <a:ext cx="315690" cy="278806"/>
      </dsp:txXfrm>
    </dsp:sp>
    <dsp:sp modelId="{F3D3ECDE-B32B-433F-ACD8-0168F6F2B42F}">
      <dsp:nvSpPr>
        <dsp:cNvPr id="0" name=""/>
        <dsp:cNvSpPr/>
      </dsp:nvSpPr>
      <dsp:spPr>
        <a:xfrm>
          <a:off x="2024866" y="3141407"/>
          <a:ext cx="1093357" cy="1093357"/>
        </a:xfrm>
        <a:prstGeom prst="ellipse">
          <a:avLst/>
        </a:prstGeom>
        <a:solidFill>
          <a:srgbClr val="AE2C25">
            <a:hueOff val="18210242"/>
            <a:satOff val="12778"/>
            <a:lumOff val="453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Project </a:t>
          </a:r>
          <a:r>
            <a:rPr lang="en-ZA" sz="1200" kern="1200" dirty="0" err="1">
              <a:solidFill>
                <a:srgbClr val="FFFFFF"/>
              </a:solidFill>
              <a:latin typeface="Calibri" panose="020F0502020204030204"/>
              <a:ea typeface="+mn-ea"/>
              <a:cs typeface="+mn-cs"/>
            </a:rPr>
            <a:t>SteerCo</a:t>
          </a:r>
          <a:endParaRPr lang="en-ZA" sz="1200" kern="1200" dirty="0">
            <a:solidFill>
              <a:srgbClr val="FFFFFF"/>
            </a:solidFill>
            <a:latin typeface="Calibri" panose="020F0502020204030204"/>
            <a:ea typeface="+mn-ea"/>
            <a:cs typeface="+mn-cs"/>
          </a:endParaRPr>
        </a:p>
      </dsp:txBody>
      <dsp:txXfrm>
        <a:off x="2184984" y="3301525"/>
        <a:ext cx="773121" cy="773121"/>
      </dsp:txXfrm>
    </dsp:sp>
    <dsp:sp modelId="{4C92715F-A5BA-40B5-A290-EE78D2240F59}">
      <dsp:nvSpPr>
        <dsp:cNvPr id="0" name=""/>
        <dsp:cNvSpPr/>
      </dsp:nvSpPr>
      <dsp:spPr>
        <a:xfrm rot="11400000">
          <a:off x="3068810" y="2224949"/>
          <a:ext cx="450986" cy="464676"/>
        </a:xfrm>
        <a:prstGeom prst="rightArrow">
          <a:avLst>
            <a:gd name="adj1" fmla="val 60000"/>
            <a:gd name="adj2" fmla="val 50000"/>
          </a:avLst>
        </a:prstGeom>
        <a:solidFill>
          <a:schemeClr val="accent2">
            <a:hueOff val="-851738"/>
            <a:satOff val="5268"/>
            <a:lumOff val="73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3203078" y="2329631"/>
        <a:ext cx="315690" cy="278806"/>
      </dsp:txXfrm>
    </dsp:sp>
    <dsp:sp modelId="{D6DC49F3-3C46-40F4-B99C-4B45D255C8A6}">
      <dsp:nvSpPr>
        <dsp:cNvPr id="0" name=""/>
        <dsp:cNvSpPr/>
      </dsp:nvSpPr>
      <dsp:spPr>
        <a:xfrm>
          <a:off x="1777686" y="1739583"/>
          <a:ext cx="1093357" cy="1093357"/>
        </a:xfrm>
        <a:prstGeom prst="ellipse">
          <a:avLst/>
        </a:prstGeom>
        <a:solidFill>
          <a:srgbClr val="AE2C25">
            <a:hueOff val="18210242"/>
            <a:satOff val="12778"/>
            <a:lumOff val="453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Pilot site employees</a:t>
          </a:r>
        </a:p>
      </dsp:txBody>
      <dsp:txXfrm>
        <a:off x="1937804" y="1899701"/>
        <a:ext cx="773121" cy="773121"/>
      </dsp:txXfrm>
    </dsp:sp>
    <dsp:sp modelId="{CB9D3D73-0763-4A33-B181-CE627C8069DE}">
      <dsp:nvSpPr>
        <dsp:cNvPr id="0" name=""/>
        <dsp:cNvSpPr/>
      </dsp:nvSpPr>
      <dsp:spPr>
        <a:xfrm rot="13800000">
          <a:off x="3443679" y="1575658"/>
          <a:ext cx="450986" cy="464676"/>
        </a:xfrm>
        <a:prstGeom prst="rightArrow">
          <a:avLst>
            <a:gd name="adj1" fmla="val 60000"/>
            <a:gd name="adj2" fmla="val 50000"/>
          </a:avLst>
        </a:prstGeom>
        <a:solidFill>
          <a:srgbClr val="AE2C25">
            <a:hueOff val="21245283"/>
            <a:satOff val="14908"/>
            <a:lumOff val="5292"/>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ZA" sz="1900" kern="1200">
            <a:solidFill>
              <a:srgbClr val="FFFFFF"/>
            </a:solidFill>
            <a:latin typeface="Calibri" panose="020F0502020204030204"/>
            <a:ea typeface="+mn-ea"/>
            <a:cs typeface="+mn-cs"/>
          </a:endParaRPr>
        </a:p>
      </dsp:txBody>
      <dsp:txXfrm rot="10800000">
        <a:off x="3554810" y="1720414"/>
        <a:ext cx="315690" cy="278806"/>
      </dsp:txXfrm>
    </dsp:sp>
    <dsp:sp modelId="{8CD670F1-39F0-414E-B324-EA2E01A39049}">
      <dsp:nvSpPr>
        <dsp:cNvPr id="0" name=""/>
        <dsp:cNvSpPr/>
      </dsp:nvSpPr>
      <dsp:spPr>
        <a:xfrm>
          <a:off x="2489411" y="506840"/>
          <a:ext cx="1093357" cy="1093357"/>
        </a:xfrm>
        <a:prstGeom prst="ellipse">
          <a:avLst/>
        </a:prstGeom>
        <a:solidFill>
          <a:srgbClr val="AE2C25">
            <a:hueOff val="21245283"/>
            <a:satOff val="14908"/>
            <a:lumOff val="529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rgbClr val="FFFFFF"/>
              </a:solidFill>
              <a:latin typeface="Calibri" panose="020F0502020204030204"/>
              <a:ea typeface="+mn-ea"/>
              <a:cs typeface="+mn-cs"/>
            </a:rPr>
            <a:t>TE Employees</a:t>
          </a:r>
        </a:p>
      </dsp:txBody>
      <dsp:txXfrm>
        <a:off x="2649529" y="666958"/>
        <a:ext cx="773121" cy="773121"/>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D26062-7206-42FE-A191-BB5A3F24A2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FB410131-BC1B-4C83-BAA0-CD13BC2812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E9E0EE-1DCB-4F30-B077-464F007E46A9}" type="datetimeFigureOut">
              <a:rPr lang="en-GB" smtClean="0"/>
              <a:t>16/09/2021</a:t>
            </a:fld>
            <a:endParaRPr lang="en-GB" dirty="0"/>
          </a:p>
        </p:txBody>
      </p:sp>
      <p:sp>
        <p:nvSpPr>
          <p:cNvPr id="4" name="Footer Placeholder 3">
            <a:extLst>
              <a:ext uri="{FF2B5EF4-FFF2-40B4-BE49-F238E27FC236}">
                <a16:creationId xmlns:a16="http://schemas.microsoft.com/office/drawing/2014/main" id="{83B17F80-520F-4F97-9BFD-F218B23CB8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64D9C2C7-6FAF-40EA-AAF4-3EFD6C389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FBB4C9-A071-41E4-892E-F03D70EA8B87}" type="slidenum">
              <a:rPr lang="en-GB" smtClean="0"/>
              <a:t>‹#›</a:t>
            </a:fld>
            <a:endParaRPr lang="en-GB" dirty="0"/>
          </a:p>
        </p:txBody>
      </p:sp>
    </p:spTree>
    <p:extLst>
      <p:ext uri="{BB962C8B-B14F-4D97-AF65-F5344CB8AC3E}">
        <p14:creationId xmlns:p14="http://schemas.microsoft.com/office/powerpoint/2010/main" val="1246125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E7D0A-618D-469D-A0F6-7E10C3D47CE6}" type="datetimeFigureOut">
              <a:rPr lang="en-GB" smtClean="0"/>
              <a:t>16/09/2021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43C31-A911-4174-806B-8AA6C10B71FB}" type="slidenum">
              <a:rPr lang="en-GB" smtClean="0"/>
              <a:t>‹#›</a:t>
            </a:fld>
            <a:endParaRPr lang="en-GB" dirty="0"/>
          </a:p>
        </p:txBody>
      </p:sp>
    </p:spTree>
    <p:extLst>
      <p:ext uri="{BB962C8B-B14F-4D97-AF65-F5344CB8AC3E}">
        <p14:creationId xmlns:p14="http://schemas.microsoft.com/office/powerpoint/2010/main" val="346164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CONTENTS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19311433"/>
              </p:ext>
            </p:ext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956" y="1590"/>
                        <a:ext cx="1953"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A4AD69-0303-4036-A593-41BFCC83BF37}"/>
              </a:ext>
            </a:extLst>
          </p:cNvPr>
          <p:cNvSpPr>
            <a:spLocks noGrp="1"/>
          </p:cNvSpPr>
          <p:nvPr>
            <p:ph type="title" hasCustomPrompt="1"/>
          </p:nvPr>
        </p:nvSpPr>
        <p:spPr>
          <a:xfrm>
            <a:off x="1680967" y="1139930"/>
            <a:ext cx="9291310" cy="720105"/>
          </a:xfrm>
        </p:spPr>
        <p:txBody>
          <a:bodyPr/>
          <a:lstStyle>
            <a:lvl1pPr>
              <a:defRPr sz="2800" b="1">
                <a:solidFill>
                  <a:schemeClr val="tx1">
                    <a:lumMod val="50000"/>
                    <a:lumOff val="50000"/>
                  </a:schemeClr>
                </a:solidFill>
              </a:defRPr>
            </a:lvl1pPr>
          </a:lstStyle>
          <a:p>
            <a:r>
              <a:rPr lang="en-US" dirty="0"/>
              <a:t>CLICK TO EDIT CONTENTS SLIDE</a:t>
            </a:r>
            <a:endParaRPr lang="en-ZA" dirty="0"/>
          </a:p>
        </p:txBody>
      </p:sp>
      <p:sp>
        <p:nvSpPr>
          <p:cNvPr id="10" name="object 4">
            <a:extLst>
              <a:ext uri="{FF2B5EF4-FFF2-40B4-BE49-F238E27FC236}">
                <a16:creationId xmlns:a16="http://schemas.microsoft.com/office/drawing/2014/main" id="{F3ED165E-15A5-4F29-AF76-14A0F953C677}"/>
              </a:ext>
            </a:extLst>
          </p:cNvPr>
          <p:cNvSpPr/>
          <p:nvPr userDrawn="1"/>
        </p:nvSpPr>
        <p:spPr>
          <a:xfrm>
            <a:off x="936478" y="765665"/>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b="0" i="0" dirty="0">
              <a:latin typeface="Tahoma Regular"/>
            </a:endParaRPr>
          </a:p>
        </p:txBody>
      </p:sp>
      <p:sp>
        <p:nvSpPr>
          <p:cNvPr id="11" name="object 8">
            <a:extLst>
              <a:ext uri="{FF2B5EF4-FFF2-40B4-BE49-F238E27FC236}">
                <a16:creationId xmlns:a16="http://schemas.microsoft.com/office/drawing/2014/main" id="{EDA1C25F-7D43-4095-A0B8-45700D5B151C}"/>
              </a:ext>
            </a:extLst>
          </p:cNvPr>
          <p:cNvSpPr/>
          <p:nvPr userDrawn="1"/>
        </p:nvSpPr>
        <p:spPr>
          <a:xfrm>
            <a:off x="8499929" y="4854262"/>
            <a:ext cx="3250324" cy="169443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37" b="0" i="0" dirty="0">
              <a:latin typeface="Tahoma Regular"/>
            </a:endParaRPr>
          </a:p>
        </p:txBody>
      </p:sp>
      <p:sp>
        <p:nvSpPr>
          <p:cNvPr id="13" name="Subtitle 2">
            <a:extLst>
              <a:ext uri="{FF2B5EF4-FFF2-40B4-BE49-F238E27FC236}">
                <a16:creationId xmlns:a16="http://schemas.microsoft.com/office/drawing/2014/main" id="{77C17B77-4A96-405B-A248-B1C8752AF3B0}"/>
              </a:ext>
            </a:extLst>
          </p:cNvPr>
          <p:cNvSpPr>
            <a:spLocks noGrp="1"/>
          </p:cNvSpPr>
          <p:nvPr>
            <p:ph type="subTitle" idx="1" hasCustomPrompt="1"/>
          </p:nvPr>
        </p:nvSpPr>
        <p:spPr>
          <a:xfrm>
            <a:off x="1680966" y="2085874"/>
            <a:ext cx="3329183" cy="3902732"/>
          </a:xfrm>
          <a:prstGeom prst="rect">
            <a:avLst/>
          </a:prstGeom>
        </p:spPr>
        <p:txBody>
          <a:bodyPr/>
          <a:lstStyle>
            <a:lvl1pPr marL="7521" marR="361381" indent="-189904" algn="l">
              <a:lnSpc>
                <a:spcPct val="165300"/>
              </a:lnSpc>
              <a:spcBef>
                <a:spcPts val="56"/>
              </a:spcBef>
              <a:buNone/>
              <a:defRPr sz="20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400" dirty="0">
                <a:solidFill>
                  <a:schemeClr val="accent5"/>
                </a:solidFill>
              </a:rPr>
              <a:t>Section heading here</a:t>
            </a:r>
          </a:p>
          <a:p>
            <a:r>
              <a:rPr lang="en-GB" sz="1800" dirty="0"/>
              <a:t>Normal text here and here and here and here</a:t>
            </a:r>
            <a:endParaRPr lang="en-GB" sz="2400" dirty="0"/>
          </a:p>
        </p:txBody>
      </p:sp>
      <p:pic>
        <p:nvPicPr>
          <p:cNvPr id="12" name="Picture 11">
            <a:extLst>
              <a:ext uri="{FF2B5EF4-FFF2-40B4-BE49-F238E27FC236}">
                <a16:creationId xmlns:a16="http://schemas.microsoft.com/office/drawing/2014/main" id="{5DE8A4C4-F89C-4196-9B13-39D203050D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338413678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DF8E8968-CF5B-604F-927F-923A91A931A9}"/>
              </a:ext>
            </a:extLst>
          </p:cNvPr>
          <p:cNvSpPr/>
          <p:nvPr userDrawn="1"/>
        </p:nvSpPr>
        <p:spPr>
          <a:xfrm>
            <a:off x="1" y="1"/>
            <a:ext cx="12192000" cy="6857615"/>
          </a:xfrm>
          <a:custGeom>
            <a:avLst/>
            <a:gdLst/>
            <a:ahLst/>
            <a:cxnLst/>
            <a:rect l="l" t="t" r="r" b="b"/>
            <a:pathLst>
              <a:path w="20104100" h="11308715">
                <a:moveTo>
                  <a:pt x="20104099" y="11308556"/>
                </a:moveTo>
                <a:lnTo>
                  <a:pt x="0" y="11308556"/>
                </a:lnTo>
                <a:lnTo>
                  <a:pt x="0" y="0"/>
                </a:lnTo>
                <a:lnTo>
                  <a:pt x="20104099" y="0"/>
                </a:lnTo>
                <a:lnTo>
                  <a:pt x="20104099" y="11308556"/>
                </a:lnTo>
                <a:close/>
              </a:path>
            </a:pathLst>
          </a:custGeom>
          <a:ln w="41883">
            <a:solidFill>
              <a:srgbClr val="E63023"/>
            </a:solidFill>
          </a:ln>
        </p:spPr>
        <p:txBody>
          <a:bodyPr wrap="square" lIns="0" tIns="0" rIns="0" bIns="0" rtlCol="0"/>
          <a:lstStyle/>
          <a:p>
            <a:pPr defTabSz="914400"/>
            <a:endParaRPr sz="637" dirty="0">
              <a:solidFill>
                <a:prstClr val="black"/>
              </a:solidFill>
              <a:latin typeface="Tahoma Regular"/>
            </a:endParaRPr>
          </a:p>
        </p:txBody>
      </p:sp>
      <p:pic>
        <p:nvPicPr>
          <p:cNvPr id="9" name="Picture 8">
            <a:extLst>
              <a:ext uri="{FF2B5EF4-FFF2-40B4-BE49-F238E27FC236}">
                <a16:creationId xmlns:a16="http://schemas.microsoft.com/office/drawing/2014/main" id="{3084F310-B4AD-5D44-BEF7-4C91BCBB7B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10" name="object 11">
            <a:extLst>
              <a:ext uri="{FF2B5EF4-FFF2-40B4-BE49-F238E27FC236}">
                <a16:creationId xmlns:a16="http://schemas.microsoft.com/office/drawing/2014/main" id="{15CDD9D3-0E64-C244-A7E0-FEB1389F23EE}"/>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sp>
        <p:nvSpPr>
          <p:cNvPr id="15" name="Text Placeholder 14">
            <a:extLst>
              <a:ext uri="{FF2B5EF4-FFF2-40B4-BE49-F238E27FC236}">
                <a16:creationId xmlns:a16="http://schemas.microsoft.com/office/drawing/2014/main" id="{24A98F71-6812-6048-AE98-5BC31C8E355A}"/>
              </a:ext>
            </a:extLst>
          </p:cNvPr>
          <p:cNvSpPr>
            <a:spLocks noGrp="1"/>
          </p:cNvSpPr>
          <p:nvPr>
            <p:ph type="body" sz="quarter" idx="11" hasCustomPrompt="1"/>
          </p:nvPr>
        </p:nvSpPr>
        <p:spPr>
          <a:xfrm>
            <a:off x="1484576" y="4113726"/>
            <a:ext cx="7096346" cy="1103312"/>
          </a:xfrm>
          <a:prstGeom prst="rect">
            <a:avLst/>
          </a:prstGeom>
        </p:spPr>
        <p:txBody>
          <a:bodyPr/>
          <a:lstStyle>
            <a:lvl1pPr marL="12700" marR="5080" indent="0">
              <a:lnSpc>
                <a:spcPct val="105500"/>
              </a:lnSpc>
              <a:spcBef>
                <a:spcPts val="95"/>
              </a:spcBef>
              <a:buNone/>
              <a:defRPr sz="3320" b="1" i="0">
                <a:solidFill>
                  <a:schemeClr val="bg1"/>
                </a:solidFill>
                <a:latin typeface="Tahoma Regular"/>
              </a:defRPr>
            </a:lvl1pPr>
          </a:lstStyle>
          <a:p>
            <a:pPr marL="12700" marR="5080">
              <a:lnSpc>
                <a:spcPct val="105500"/>
              </a:lnSpc>
              <a:spcBef>
                <a:spcPts val="95"/>
              </a:spcBef>
            </a:pPr>
            <a:r>
              <a:rPr lang="en-ZA" sz="3600" b="1" kern="0" spc="10" dirty="0"/>
              <a:t>COVER TITLE </a:t>
            </a:r>
            <a:r>
              <a:rPr lang="en-ZA" sz="3600" b="1" kern="0" spc="15" dirty="0"/>
              <a:t>GOES </a:t>
            </a:r>
            <a:r>
              <a:rPr lang="en-ZA" sz="3600" b="1" kern="0" spc="10" dirty="0"/>
              <a:t>HERE </a:t>
            </a:r>
            <a:r>
              <a:rPr lang="en-ZA" sz="3600" b="1" kern="0" spc="15" dirty="0"/>
              <a:t>ON TWO </a:t>
            </a:r>
            <a:r>
              <a:rPr lang="en-ZA" sz="3600" b="1" kern="0" spc="10" dirty="0"/>
              <a:t>LINES </a:t>
            </a:r>
            <a:r>
              <a:rPr lang="en-ZA" sz="3600" b="1" kern="0" spc="5" dirty="0"/>
              <a:t>IF</a:t>
            </a:r>
            <a:r>
              <a:rPr lang="en-ZA" sz="3600" b="1" kern="0" spc="-260" dirty="0"/>
              <a:t> </a:t>
            </a:r>
            <a:r>
              <a:rPr lang="en-ZA" sz="3600" b="1" kern="0" spc="-25" dirty="0"/>
              <a:t>NECESSARY</a:t>
            </a:r>
            <a:endParaRPr lang="en-ZA" sz="3600" b="1" kern="0" dirty="0"/>
          </a:p>
        </p:txBody>
      </p:sp>
      <p:sp>
        <p:nvSpPr>
          <p:cNvPr id="17" name="Text Placeholder 16">
            <a:extLst>
              <a:ext uri="{FF2B5EF4-FFF2-40B4-BE49-F238E27FC236}">
                <a16:creationId xmlns:a16="http://schemas.microsoft.com/office/drawing/2014/main" id="{3160532D-FAF0-F947-B3C7-16329EF4DE7A}"/>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142875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F9668B-79E7-0D4F-9005-0200485007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9" name="object 11">
            <a:extLst>
              <a:ext uri="{FF2B5EF4-FFF2-40B4-BE49-F238E27FC236}">
                <a16:creationId xmlns:a16="http://schemas.microsoft.com/office/drawing/2014/main" id="{51C1E120-73D3-F54F-A4FF-45B281C99B5C}"/>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sp>
        <p:nvSpPr>
          <p:cNvPr id="12" name="Text Placeholder 14">
            <a:extLst>
              <a:ext uri="{FF2B5EF4-FFF2-40B4-BE49-F238E27FC236}">
                <a16:creationId xmlns:a16="http://schemas.microsoft.com/office/drawing/2014/main" id="{8B1908B7-F9B1-3544-9013-7B356269A820}"/>
              </a:ext>
            </a:extLst>
          </p:cNvPr>
          <p:cNvSpPr>
            <a:spLocks noGrp="1"/>
          </p:cNvSpPr>
          <p:nvPr>
            <p:ph type="body" sz="quarter" idx="11" hasCustomPrompt="1"/>
          </p:nvPr>
        </p:nvSpPr>
        <p:spPr>
          <a:xfrm>
            <a:off x="1484575" y="4113726"/>
            <a:ext cx="7012180" cy="1103312"/>
          </a:xfrm>
          <a:prstGeom prst="rect">
            <a:avLst/>
          </a:prstGeom>
        </p:spPr>
        <p:txBody>
          <a:bodyPr/>
          <a:lstStyle>
            <a:lvl1pPr marL="12700" marR="5080" indent="0">
              <a:lnSpc>
                <a:spcPct val="105500"/>
              </a:lnSpc>
              <a:spcBef>
                <a:spcPts val="95"/>
              </a:spcBef>
              <a:buNone/>
              <a:defRPr sz="3320" b="1" i="0">
                <a:solidFill>
                  <a:schemeClr val="bg1"/>
                </a:solidFill>
                <a:latin typeface="Tahoma Regular"/>
              </a:defRPr>
            </a:lvl1pPr>
          </a:lstStyle>
          <a:p>
            <a:pPr marL="12700" marR="5080">
              <a:lnSpc>
                <a:spcPct val="105500"/>
              </a:lnSpc>
              <a:spcBef>
                <a:spcPts val="95"/>
              </a:spcBef>
            </a:pPr>
            <a:r>
              <a:rPr lang="en-ZA" sz="3200" b="1" kern="0" spc="10" dirty="0"/>
              <a:t>COVER TITLE </a:t>
            </a:r>
            <a:r>
              <a:rPr lang="en-ZA" sz="3200" b="1" kern="0" spc="15" dirty="0"/>
              <a:t>GOES </a:t>
            </a:r>
            <a:r>
              <a:rPr lang="en-ZA" sz="3200" b="1" kern="0" spc="10" dirty="0"/>
              <a:t>HERE </a:t>
            </a:r>
            <a:r>
              <a:rPr lang="en-ZA" sz="3200" b="1" kern="0" spc="15" dirty="0"/>
              <a:t>ON TWO </a:t>
            </a:r>
            <a:r>
              <a:rPr lang="en-ZA" sz="3200" b="1" kern="0" spc="10" dirty="0"/>
              <a:t>LINES </a:t>
            </a:r>
            <a:r>
              <a:rPr lang="en-ZA" sz="3200" b="1" kern="0" spc="5" dirty="0"/>
              <a:t>IF</a:t>
            </a:r>
            <a:r>
              <a:rPr lang="en-ZA" sz="3200" b="1" kern="0" spc="-260" dirty="0"/>
              <a:t> </a:t>
            </a:r>
            <a:r>
              <a:rPr lang="en-ZA" sz="3200" b="1" kern="0" spc="-25" dirty="0"/>
              <a:t>NECESSARY</a:t>
            </a:r>
            <a:endParaRPr lang="en-ZA" sz="3200" b="1" kern="0" dirty="0"/>
          </a:p>
        </p:txBody>
      </p:sp>
      <p:sp>
        <p:nvSpPr>
          <p:cNvPr id="13" name="Text Placeholder 16">
            <a:extLst>
              <a:ext uri="{FF2B5EF4-FFF2-40B4-BE49-F238E27FC236}">
                <a16:creationId xmlns:a16="http://schemas.microsoft.com/office/drawing/2014/main" id="{759545F2-4665-B041-B591-186383A0FD46}"/>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18078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9E674D-CCDE-664E-B7E1-6EDFB0E31C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11" name="object 11">
            <a:extLst>
              <a:ext uri="{FF2B5EF4-FFF2-40B4-BE49-F238E27FC236}">
                <a16:creationId xmlns:a16="http://schemas.microsoft.com/office/drawing/2014/main" id="{E90EF58E-9D3B-454C-9B65-D7E07EDA99DC}"/>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sp>
        <p:nvSpPr>
          <p:cNvPr id="14" name="Text Placeholder 14">
            <a:extLst>
              <a:ext uri="{FF2B5EF4-FFF2-40B4-BE49-F238E27FC236}">
                <a16:creationId xmlns:a16="http://schemas.microsoft.com/office/drawing/2014/main" id="{15701DDF-9C44-2A4B-8206-1D538DE5975C}"/>
              </a:ext>
            </a:extLst>
          </p:cNvPr>
          <p:cNvSpPr>
            <a:spLocks noGrp="1"/>
          </p:cNvSpPr>
          <p:nvPr>
            <p:ph type="body" sz="quarter" idx="11" hasCustomPrompt="1"/>
          </p:nvPr>
        </p:nvSpPr>
        <p:spPr>
          <a:xfrm>
            <a:off x="1484575" y="4113726"/>
            <a:ext cx="7012180" cy="1103312"/>
          </a:xfrm>
          <a:prstGeom prst="rect">
            <a:avLst/>
          </a:prstGeom>
        </p:spPr>
        <p:txBody>
          <a:bodyPr/>
          <a:lstStyle>
            <a:lvl1pPr marL="12700" marR="5080" indent="0">
              <a:lnSpc>
                <a:spcPct val="105500"/>
              </a:lnSpc>
              <a:spcBef>
                <a:spcPts val="95"/>
              </a:spcBef>
              <a:buNone/>
              <a:defRPr sz="3320" b="1" i="0">
                <a:solidFill>
                  <a:schemeClr val="bg1"/>
                </a:solidFill>
                <a:latin typeface="Tahoma Regular"/>
              </a:defRPr>
            </a:lvl1pPr>
          </a:lstStyle>
          <a:p>
            <a:pPr marL="12700" marR="5080">
              <a:lnSpc>
                <a:spcPct val="105500"/>
              </a:lnSpc>
              <a:spcBef>
                <a:spcPts val="95"/>
              </a:spcBef>
            </a:pPr>
            <a:r>
              <a:rPr lang="en-ZA" sz="3200" b="1" kern="0" spc="10" dirty="0"/>
              <a:t>COVER TITLE </a:t>
            </a:r>
            <a:r>
              <a:rPr lang="en-ZA" sz="3200" b="1" kern="0" spc="15" dirty="0"/>
              <a:t>GOES </a:t>
            </a:r>
            <a:r>
              <a:rPr lang="en-ZA" sz="3200" b="1" kern="0" spc="10" dirty="0"/>
              <a:t>HERE </a:t>
            </a:r>
            <a:r>
              <a:rPr lang="en-ZA" sz="3200" b="1" kern="0" spc="15" dirty="0"/>
              <a:t>ON TWO </a:t>
            </a:r>
            <a:r>
              <a:rPr lang="en-ZA" sz="3200" b="1" kern="0" spc="10" dirty="0"/>
              <a:t>LINES </a:t>
            </a:r>
            <a:r>
              <a:rPr lang="en-ZA" sz="3200" b="1" kern="0" spc="5" dirty="0"/>
              <a:t>IF</a:t>
            </a:r>
            <a:r>
              <a:rPr lang="en-ZA" sz="3200" b="1" kern="0" spc="-260" dirty="0"/>
              <a:t> </a:t>
            </a:r>
            <a:r>
              <a:rPr lang="en-ZA" sz="3200" b="1" kern="0" spc="-25" dirty="0"/>
              <a:t>NECESSARY</a:t>
            </a:r>
            <a:endParaRPr lang="en-ZA" sz="3200" b="1" kern="0" dirty="0"/>
          </a:p>
        </p:txBody>
      </p:sp>
      <p:sp>
        <p:nvSpPr>
          <p:cNvPr id="15" name="Text Placeholder 16">
            <a:extLst>
              <a:ext uri="{FF2B5EF4-FFF2-40B4-BE49-F238E27FC236}">
                <a16:creationId xmlns:a16="http://schemas.microsoft.com/office/drawing/2014/main" id="{E2BAA37B-DBFE-AC46-B1AB-651D09F1782A}"/>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2233360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025B11-0C5E-C645-A4EC-E573965611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7" name="object 11">
            <a:extLst>
              <a:ext uri="{FF2B5EF4-FFF2-40B4-BE49-F238E27FC236}">
                <a16:creationId xmlns:a16="http://schemas.microsoft.com/office/drawing/2014/main" id="{AA826F37-1925-5A44-A1C7-3A4E9EC9FB90}"/>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sp>
        <p:nvSpPr>
          <p:cNvPr id="10" name="Text Placeholder 14">
            <a:extLst>
              <a:ext uri="{FF2B5EF4-FFF2-40B4-BE49-F238E27FC236}">
                <a16:creationId xmlns:a16="http://schemas.microsoft.com/office/drawing/2014/main" id="{8DF2816A-0AE4-C046-8EAA-2506B1295E30}"/>
              </a:ext>
            </a:extLst>
          </p:cNvPr>
          <p:cNvSpPr>
            <a:spLocks noGrp="1"/>
          </p:cNvSpPr>
          <p:nvPr>
            <p:ph type="body" sz="quarter" idx="11" hasCustomPrompt="1"/>
          </p:nvPr>
        </p:nvSpPr>
        <p:spPr>
          <a:xfrm>
            <a:off x="1484575" y="4113726"/>
            <a:ext cx="7012180" cy="1103312"/>
          </a:xfrm>
          <a:prstGeom prst="rect">
            <a:avLst/>
          </a:prstGeom>
        </p:spPr>
        <p:txBody>
          <a:bodyPr/>
          <a:lstStyle>
            <a:lvl1pPr marL="12700" marR="5080" indent="0">
              <a:lnSpc>
                <a:spcPct val="105500"/>
              </a:lnSpc>
              <a:spcBef>
                <a:spcPts val="95"/>
              </a:spcBef>
              <a:buNone/>
              <a:defRPr sz="3320" b="1" i="0">
                <a:solidFill>
                  <a:schemeClr val="bg1"/>
                </a:solidFill>
                <a:latin typeface="Tahoma Regular"/>
              </a:defRPr>
            </a:lvl1pPr>
          </a:lstStyle>
          <a:p>
            <a:pPr marL="12700" marR="5080">
              <a:lnSpc>
                <a:spcPct val="105500"/>
              </a:lnSpc>
              <a:spcBef>
                <a:spcPts val="95"/>
              </a:spcBef>
            </a:pPr>
            <a:r>
              <a:rPr lang="en-ZA" sz="3200" b="1" kern="0" spc="10" dirty="0"/>
              <a:t>COVER TITLE </a:t>
            </a:r>
            <a:r>
              <a:rPr lang="en-ZA" sz="3200" b="1" kern="0" spc="15" dirty="0"/>
              <a:t>GOES </a:t>
            </a:r>
            <a:r>
              <a:rPr lang="en-ZA" sz="3200" b="1" kern="0" spc="10" dirty="0"/>
              <a:t>HERE </a:t>
            </a:r>
            <a:r>
              <a:rPr lang="en-ZA" sz="3200" b="1" kern="0" spc="15" dirty="0"/>
              <a:t>ON TWO </a:t>
            </a:r>
            <a:r>
              <a:rPr lang="en-ZA" sz="3200" b="1" kern="0" spc="10" dirty="0"/>
              <a:t>LINES </a:t>
            </a:r>
            <a:r>
              <a:rPr lang="en-ZA" sz="3200" b="1" kern="0" spc="5" dirty="0"/>
              <a:t>IF</a:t>
            </a:r>
            <a:r>
              <a:rPr lang="en-ZA" sz="3200" b="1" kern="0" spc="-260" dirty="0"/>
              <a:t> </a:t>
            </a:r>
            <a:r>
              <a:rPr lang="en-ZA" sz="3200" b="1" kern="0" spc="-25" dirty="0"/>
              <a:t>NECESSARY</a:t>
            </a:r>
            <a:endParaRPr lang="en-ZA" sz="3200" b="1" kern="0" dirty="0"/>
          </a:p>
        </p:txBody>
      </p:sp>
      <p:sp>
        <p:nvSpPr>
          <p:cNvPr id="11" name="Text Placeholder 16">
            <a:extLst>
              <a:ext uri="{FF2B5EF4-FFF2-40B4-BE49-F238E27FC236}">
                <a16:creationId xmlns:a16="http://schemas.microsoft.com/office/drawing/2014/main" id="{2D868911-2D85-8048-A124-6D52483BF8BE}"/>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3701270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12C5C9-F935-3548-B824-61A3063436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8" name="object 11">
            <a:extLst>
              <a:ext uri="{FF2B5EF4-FFF2-40B4-BE49-F238E27FC236}">
                <a16:creationId xmlns:a16="http://schemas.microsoft.com/office/drawing/2014/main" id="{A13E0821-30F1-154B-B952-D551A3B75F00}"/>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sp>
        <p:nvSpPr>
          <p:cNvPr id="11" name="Text Placeholder 14">
            <a:extLst>
              <a:ext uri="{FF2B5EF4-FFF2-40B4-BE49-F238E27FC236}">
                <a16:creationId xmlns:a16="http://schemas.microsoft.com/office/drawing/2014/main" id="{C4D281C8-828A-0645-B9B6-6181454FE711}"/>
              </a:ext>
            </a:extLst>
          </p:cNvPr>
          <p:cNvSpPr>
            <a:spLocks noGrp="1"/>
          </p:cNvSpPr>
          <p:nvPr>
            <p:ph type="body" sz="quarter" idx="11" hasCustomPrompt="1"/>
          </p:nvPr>
        </p:nvSpPr>
        <p:spPr>
          <a:xfrm>
            <a:off x="1484575" y="4113726"/>
            <a:ext cx="7337963" cy="1103312"/>
          </a:xfrm>
          <a:prstGeom prst="rect">
            <a:avLst/>
          </a:prstGeom>
        </p:spPr>
        <p:txBody>
          <a:bodyPr/>
          <a:lstStyle>
            <a:lvl1pPr marL="12700" marR="5080" indent="0">
              <a:lnSpc>
                <a:spcPct val="105500"/>
              </a:lnSpc>
              <a:spcBef>
                <a:spcPts val="95"/>
              </a:spcBef>
              <a:buNone/>
              <a:defRPr sz="3600" b="1" i="0">
                <a:solidFill>
                  <a:schemeClr val="bg1"/>
                </a:solidFill>
                <a:latin typeface="Tahoma Regular"/>
              </a:defRPr>
            </a:lvl1pPr>
          </a:lstStyle>
          <a:p>
            <a:pPr marL="12700" marR="5080">
              <a:lnSpc>
                <a:spcPct val="105500"/>
              </a:lnSpc>
              <a:spcBef>
                <a:spcPts val="95"/>
              </a:spcBef>
            </a:pPr>
            <a:r>
              <a:rPr lang="en-ZA" sz="3200" b="1" kern="0" spc="10" dirty="0"/>
              <a:t>COVER TITLE </a:t>
            </a:r>
            <a:r>
              <a:rPr lang="en-ZA" sz="3200" b="1" kern="0" spc="15" dirty="0"/>
              <a:t>GOES </a:t>
            </a:r>
            <a:r>
              <a:rPr lang="en-ZA" sz="3200" b="1" kern="0" spc="10" dirty="0"/>
              <a:t>HERE </a:t>
            </a:r>
            <a:r>
              <a:rPr lang="en-ZA" sz="3200" b="1" kern="0" spc="15" dirty="0"/>
              <a:t>ON TWO </a:t>
            </a:r>
            <a:r>
              <a:rPr lang="en-ZA" sz="3200" b="1" kern="0" spc="10" dirty="0"/>
              <a:t>LINES </a:t>
            </a:r>
            <a:r>
              <a:rPr lang="en-ZA" sz="3200" b="1" kern="0" spc="5" dirty="0"/>
              <a:t>IF</a:t>
            </a:r>
            <a:r>
              <a:rPr lang="en-ZA" sz="3200" b="1" kern="0" spc="-260" dirty="0"/>
              <a:t> </a:t>
            </a:r>
            <a:r>
              <a:rPr lang="en-ZA" sz="3200" b="1" kern="0" spc="-25" dirty="0"/>
              <a:t>NECESSARY</a:t>
            </a:r>
            <a:endParaRPr lang="en-ZA" sz="3200" b="1" kern="0" dirty="0"/>
          </a:p>
        </p:txBody>
      </p:sp>
      <p:sp>
        <p:nvSpPr>
          <p:cNvPr id="12" name="Text Placeholder 16">
            <a:extLst>
              <a:ext uri="{FF2B5EF4-FFF2-40B4-BE49-F238E27FC236}">
                <a16:creationId xmlns:a16="http://schemas.microsoft.com/office/drawing/2014/main" id="{89AB7C3A-09EE-CE4B-8F93-302A854183CD}"/>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1134278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89E258-1D79-4E25-B592-51F1147856D6}"/>
              </a:ext>
            </a:extLst>
          </p:cNvPr>
          <p:cNvSpPr>
            <a:spLocks noGrp="1"/>
          </p:cNvSpPr>
          <p:nvPr>
            <p:ph type="ctrTitle" hasCustomPrompt="1"/>
          </p:nvPr>
        </p:nvSpPr>
        <p:spPr>
          <a:xfrm>
            <a:off x="589941" y="356990"/>
            <a:ext cx="9145218" cy="661832"/>
          </a:xfrm>
          <a:prstGeom prst="rect">
            <a:avLst/>
          </a:prstGeom>
        </p:spPr>
        <p:txBody>
          <a:bodyPr anchor="b"/>
          <a:lstStyle>
            <a:lvl1pPr algn="l">
              <a:defRPr sz="2800" b="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SLIDE TITLE GOES HERE</a:t>
            </a:r>
            <a:br>
              <a:rPr lang="en-US" dirty="0"/>
            </a:br>
            <a:r>
              <a:rPr lang="en-US" dirty="0"/>
              <a:t>ON TWO LINES IF NECESSARY</a:t>
            </a:r>
          </a:p>
        </p:txBody>
      </p:sp>
      <p:sp>
        <p:nvSpPr>
          <p:cNvPr id="7" name="Text Placeholder 2">
            <a:extLst>
              <a:ext uri="{FF2B5EF4-FFF2-40B4-BE49-F238E27FC236}">
                <a16:creationId xmlns:a16="http://schemas.microsoft.com/office/drawing/2014/main" id="{87644EA8-7028-42E5-833F-BAD05B8F4B77}"/>
              </a:ext>
            </a:extLst>
          </p:cNvPr>
          <p:cNvSpPr>
            <a:spLocks noGrp="1"/>
          </p:cNvSpPr>
          <p:nvPr>
            <p:ph idx="1"/>
          </p:nvPr>
        </p:nvSpPr>
        <p:spPr>
          <a:xfrm>
            <a:off x="568328" y="1201381"/>
            <a:ext cx="11055343" cy="5299629"/>
          </a:xfrm>
          <a:prstGeom prst="rect">
            <a:avLst/>
          </a:prstGeom>
        </p:spPr>
        <p:txBody>
          <a:bodyPr vert="horz" lIns="36000" tIns="18000" rIns="0" bIns="18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object 11">
            <a:extLst>
              <a:ext uri="{FF2B5EF4-FFF2-40B4-BE49-F238E27FC236}">
                <a16:creationId xmlns:a16="http://schemas.microsoft.com/office/drawing/2014/main" id="{235ED689-9638-443C-9A10-E043942A6629}"/>
              </a:ext>
            </a:extLst>
          </p:cNvPr>
          <p:cNvSpPr/>
          <p:nvPr userDrawn="1"/>
        </p:nvSpPr>
        <p:spPr>
          <a:xfrm>
            <a:off x="620851" y="6136760"/>
            <a:ext cx="166575" cy="294959"/>
          </a:xfrm>
          <a:custGeom>
            <a:avLst/>
            <a:gdLst/>
            <a:ahLst/>
            <a:cxnLst/>
            <a:rect l="l" t="t" r="r" b="b"/>
            <a:pathLst>
              <a:path w="281305" h="486409">
                <a:moveTo>
                  <a:pt x="0" y="486404"/>
                </a:moveTo>
                <a:lnTo>
                  <a:pt x="281038" y="0"/>
                </a:lnTo>
              </a:path>
            </a:pathLst>
          </a:custGeom>
          <a:ln w="38679">
            <a:solidFill>
              <a:srgbClr val="E73023"/>
            </a:solidFill>
          </a:ln>
        </p:spPr>
        <p:txBody>
          <a:bodyPr wrap="square" lIns="0" tIns="0" rIns="0" bIns="0" rtlCol="0"/>
          <a:lstStyle/>
          <a:p>
            <a:endParaRPr sz="637" dirty="0">
              <a:solidFill>
                <a:prstClr val="black"/>
              </a:solidFill>
              <a:latin typeface="Tahoma Regular"/>
            </a:endParaRPr>
          </a:p>
        </p:txBody>
      </p:sp>
    </p:spTree>
    <p:extLst>
      <p:ext uri="{BB962C8B-B14F-4D97-AF65-F5344CB8AC3E}">
        <p14:creationId xmlns:p14="http://schemas.microsoft.com/office/powerpoint/2010/main" val="184693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E115C-2C26-014B-A82E-C6786F3DA9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4" name="Picture 3">
            <a:extLst>
              <a:ext uri="{FF2B5EF4-FFF2-40B4-BE49-F238E27FC236}">
                <a16:creationId xmlns:a16="http://schemas.microsoft.com/office/drawing/2014/main" id="{4DCE2317-9465-B44C-889D-A5E7352B4234}"/>
              </a:ext>
            </a:extLst>
          </p:cNvPr>
          <p:cNvPicPr>
            <a:picLocks noChangeAspect="1"/>
          </p:cNvPicPr>
          <p:nvPr userDrawn="1"/>
        </p:nvPicPr>
        <p:blipFill>
          <a:blip r:embed="rId3" cstate="email">
            <a:alphaModFix amt="51000"/>
            <a:extLst>
              <a:ext uri="{28A0092B-C50C-407E-A947-70E740481C1C}">
                <a14:useLocalDpi xmlns:a14="http://schemas.microsoft.com/office/drawing/2010/main"/>
              </a:ext>
            </a:extLst>
          </a:blip>
          <a:stretch>
            <a:fillRect/>
          </a:stretch>
        </p:blipFill>
        <p:spPr>
          <a:xfrm>
            <a:off x="0" y="-1"/>
            <a:ext cx="12192000" cy="6857519"/>
          </a:xfrm>
          <a:prstGeom prst="rect">
            <a:avLst/>
          </a:prstGeom>
        </p:spPr>
      </p:pic>
      <p:sp>
        <p:nvSpPr>
          <p:cNvPr id="31" name="object 4">
            <a:extLst>
              <a:ext uri="{FF2B5EF4-FFF2-40B4-BE49-F238E27FC236}">
                <a16:creationId xmlns:a16="http://schemas.microsoft.com/office/drawing/2014/main" id="{61CF7A6D-5685-6042-A629-3C5635BBC234}"/>
              </a:ext>
            </a:extLst>
          </p:cNvPr>
          <p:cNvSpPr/>
          <p:nvPr userDrawn="1"/>
        </p:nvSpPr>
        <p:spPr>
          <a:xfrm>
            <a:off x="635835" y="61751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1092" dirty="0">
              <a:solidFill>
                <a:prstClr val="black"/>
              </a:solidFill>
            </a:endParaRPr>
          </a:p>
        </p:txBody>
      </p:sp>
      <p:grpSp>
        <p:nvGrpSpPr>
          <p:cNvPr id="5" name="Group 4">
            <a:extLst>
              <a:ext uri="{FF2B5EF4-FFF2-40B4-BE49-F238E27FC236}">
                <a16:creationId xmlns:a16="http://schemas.microsoft.com/office/drawing/2014/main" id="{CE58E494-1C6C-6048-95A4-E67DC56D17E1}"/>
              </a:ext>
            </a:extLst>
          </p:cNvPr>
          <p:cNvGrpSpPr/>
          <p:nvPr userDrawn="1"/>
        </p:nvGrpSpPr>
        <p:grpSpPr>
          <a:xfrm>
            <a:off x="8986233" y="302269"/>
            <a:ext cx="2774642" cy="1163669"/>
            <a:chOff x="14817924" y="781197"/>
            <a:chExt cx="4575269" cy="1918977"/>
          </a:xfrm>
        </p:grpSpPr>
        <p:sp>
          <p:nvSpPr>
            <p:cNvPr id="6" name="object 6">
              <a:extLst>
                <a:ext uri="{FF2B5EF4-FFF2-40B4-BE49-F238E27FC236}">
                  <a16:creationId xmlns:a16="http://schemas.microsoft.com/office/drawing/2014/main" id="{988D07A3-0940-0A42-8A69-CD338296E901}"/>
                </a:ext>
              </a:extLst>
            </p:cNvPr>
            <p:cNvSpPr/>
            <p:nvPr/>
          </p:nvSpPr>
          <p:spPr>
            <a:xfrm>
              <a:off x="14817924" y="2494651"/>
              <a:ext cx="87452" cy="15482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7" name="object 7">
              <a:extLst>
                <a:ext uri="{FF2B5EF4-FFF2-40B4-BE49-F238E27FC236}">
                  <a16:creationId xmlns:a16="http://schemas.microsoft.com/office/drawing/2014/main" id="{30B6986F-75AA-4742-977C-6A4BC896B03F}"/>
                </a:ext>
              </a:extLst>
            </p:cNvPr>
            <p:cNvSpPr/>
            <p:nvPr/>
          </p:nvSpPr>
          <p:spPr>
            <a:xfrm>
              <a:off x="14931724" y="2542744"/>
              <a:ext cx="85630" cy="10671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8" name="object 8">
              <a:extLst>
                <a:ext uri="{FF2B5EF4-FFF2-40B4-BE49-F238E27FC236}">
                  <a16:creationId xmlns:a16="http://schemas.microsoft.com/office/drawing/2014/main" id="{831D4405-7C33-EE49-83D0-0DFBF1B03A36}"/>
                </a:ext>
              </a:extLst>
            </p:cNvPr>
            <p:cNvSpPr/>
            <p:nvPr/>
          </p:nvSpPr>
          <p:spPr>
            <a:xfrm>
              <a:off x="15096148" y="2497295"/>
              <a:ext cx="28575" cy="149860"/>
            </a:xfrm>
            <a:custGeom>
              <a:avLst/>
              <a:gdLst/>
              <a:ahLst/>
              <a:cxnLst/>
              <a:rect l="l" t="t" r="r" b="b"/>
              <a:pathLst>
                <a:path w="28575" h="149860">
                  <a:moveTo>
                    <a:pt x="24302" y="48082"/>
                  </a:moveTo>
                  <a:lnTo>
                    <a:pt x="3790" y="48082"/>
                  </a:lnTo>
                  <a:lnTo>
                    <a:pt x="3790" y="149524"/>
                  </a:lnTo>
                  <a:lnTo>
                    <a:pt x="24302" y="149524"/>
                  </a:lnTo>
                  <a:lnTo>
                    <a:pt x="24302" y="48082"/>
                  </a:lnTo>
                  <a:close/>
                </a:path>
                <a:path w="28575" h="149860">
                  <a:moveTo>
                    <a:pt x="22114" y="0"/>
                  </a:moveTo>
                  <a:lnTo>
                    <a:pt x="6303" y="0"/>
                  </a:lnTo>
                  <a:lnTo>
                    <a:pt x="0" y="6272"/>
                  </a:lnTo>
                  <a:lnTo>
                    <a:pt x="0" y="22104"/>
                  </a:lnTo>
                  <a:lnTo>
                    <a:pt x="6303" y="28417"/>
                  </a:lnTo>
                  <a:lnTo>
                    <a:pt x="22114" y="28417"/>
                  </a:lnTo>
                  <a:lnTo>
                    <a:pt x="28407" y="22104"/>
                  </a:lnTo>
                  <a:lnTo>
                    <a:pt x="28407" y="6272"/>
                  </a:lnTo>
                  <a:lnTo>
                    <a:pt x="22114" y="0"/>
                  </a:lnTo>
                  <a:close/>
                </a:path>
              </a:pathLst>
            </a:custGeom>
            <a:solidFill>
              <a:srgbClr val="FFFFFF"/>
            </a:solidFill>
          </p:spPr>
          <p:txBody>
            <a:bodyPr wrap="square" lIns="0" tIns="0" rIns="0" bIns="0" rtlCol="0"/>
            <a:lstStyle/>
            <a:p>
              <a:endParaRPr sz="1092" dirty="0">
                <a:solidFill>
                  <a:prstClr val="black"/>
                </a:solidFill>
              </a:endParaRPr>
            </a:p>
          </p:txBody>
        </p:sp>
        <p:sp>
          <p:nvSpPr>
            <p:cNvPr id="9" name="object 9">
              <a:extLst>
                <a:ext uri="{FF2B5EF4-FFF2-40B4-BE49-F238E27FC236}">
                  <a16:creationId xmlns:a16="http://schemas.microsoft.com/office/drawing/2014/main" id="{F10C3FDC-3B9C-F943-A57A-8203A4553305}"/>
                </a:ext>
              </a:extLst>
            </p:cNvPr>
            <p:cNvSpPr/>
            <p:nvPr/>
          </p:nvSpPr>
          <p:spPr>
            <a:xfrm>
              <a:off x="16034821" y="2497295"/>
              <a:ext cx="28575" cy="149860"/>
            </a:xfrm>
            <a:custGeom>
              <a:avLst/>
              <a:gdLst/>
              <a:ahLst/>
              <a:cxnLst/>
              <a:rect l="l" t="t" r="r" b="b"/>
              <a:pathLst>
                <a:path w="28575" h="149860">
                  <a:moveTo>
                    <a:pt x="24302" y="48082"/>
                  </a:moveTo>
                  <a:lnTo>
                    <a:pt x="3821" y="48082"/>
                  </a:lnTo>
                  <a:lnTo>
                    <a:pt x="3821" y="149524"/>
                  </a:lnTo>
                  <a:lnTo>
                    <a:pt x="24302" y="149524"/>
                  </a:lnTo>
                  <a:lnTo>
                    <a:pt x="24302" y="48082"/>
                  </a:lnTo>
                  <a:close/>
                </a:path>
                <a:path w="28575" h="149860">
                  <a:moveTo>
                    <a:pt x="22124" y="0"/>
                  </a:moveTo>
                  <a:lnTo>
                    <a:pt x="6293" y="0"/>
                  </a:lnTo>
                  <a:lnTo>
                    <a:pt x="0" y="6272"/>
                  </a:lnTo>
                  <a:lnTo>
                    <a:pt x="0" y="22104"/>
                  </a:lnTo>
                  <a:lnTo>
                    <a:pt x="6293" y="28417"/>
                  </a:lnTo>
                  <a:lnTo>
                    <a:pt x="22124" y="28417"/>
                  </a:lnTo>
                  <a:lnTo>
                    <a:pt x="28428" y="22104"/>
                  </a:lnTo>
                  <a:lnTo>
                    <a:pt x="28428" y="6272"/>
                  </a:lnTo>
                  <a:lnTo>
                    <a:pt x="22124" y="0"/>
                  </a:lnTo>
                  <a:close/>
                </a:path>
              </a:pathLst>
            </a:custGeom>
            <a:solidFill>
              <a:srgbClr val="FFFFFF"/>
            </a:solidFill>
          </p:spPr>
          <p:txBody>
            <a:bodyPr wrap="square" lIns="0" tIns="0" rIns="0" bIns="0" rtlCol="0"/>
            <a:lstStyle/>
            <a:p>
              <a:endParaRPr sz="1092" dirty="0">
                <a:solidFill>
                  <a:prstClr val="black"/>
                </a:solidFill>
              </a:endParaRPr>
            </a:p>
          </p:txBody>
        </p:sp>
        <p:sp>
          <p:nvSpPr>
            <p:cNvPr id="10" name="object 10">
              <a:extLst>
                <a:ext uri="{FF2B5EF4-FFF2-40B4-BE49-F238E27FC236}">
                  <a16:creationId xmlns:a16="http://schemas.microsoft.com/office/drawing/2014/main" id="{6DC94C29-8843-4A4F-882E-11F5742BDC36}"/>
                </a:ext>
              </a:extLst>
            </p:cNvPr>
            <p:cNvSpPr/>
            <p:nvPr/>
          </p:nvSpPr>
          <p:spPr>
            <a:xfrm>
              <a:off x="16678738" y="2497295"/>
              <a:ext cx="28575" cy="149860"/>
            </a:xfrm>
            <a:custGeom>
              <a:avLst/>
              <a:gdLst/>
              <a:ahLst/>
              <a:cxnLst/>
              <a:rect l="l" t="t" r="r" b="b"/>
              <a:pathLst>
                <a:path w="28575" h="149860">
                  <a:moveTo>
                    <a:pt x="24292" y="48082"/>
                  </a:moveTo>
                  <a:lnTo>
                    <a:pt x="3790" y="48082"/>
                  </a:lnTo>
                  <a:lnTo>
                    <a:pt x="3790" y="149524"/>
                  </a:lnTo>
                  <a:lnTo>
                    <a:pt x="24292" y="149524"/>
                  </a:lnTo>
                  <a:lnTo>
                    <a:pt x="24292" y="48082"/>
                  </a:lnTo>
                  <a:close/>
                </a:path>
                <a:path w="28575" h="149860">
                  <a:moveTo>
                    <a:pt x="22104" y="0"/>
                  </a:moveTo>
                  <a:lnTo>
                    <a:pt x="6303" y="0"/>
                  </a:lnTo>
                  <a:lnTo>
                    <a:pt x="0" y="6272"/>
                  </a:lnTo>
                  <a:lnTo>
                    <a:pt x="0" y="22104"/>
                  </a:lnTo>
                  <a:lnTo>
                    <a:pt x="6303" y="28417"/>
                  </a:lnTo>
                  <a:lnTo>
                    <a:pt x="22104" y="28417"/>
                  </a:lnTo>
                  <a:lnTo>
                    <a:pt x="28397" y="22104"/>
                  </a:lnTo>
                  <a:lnTo>
                    <a:pt x="28397" y="6272"/>
                  </a:lnTo>
                  <a:lnTo>
                    <a:pt x="22104" y="0"/>
                  </a:lnTo>
                  <a:close/>
                </a:path>
              </a:pathLst>
            </a:custGeom>
            <a:solidFill>
              <a:srgbClr val="FFFFFF"/>
            </a:solidFill>
          </p:spPr>
          <p:txBody>
            <a:bodyPr wrap="square" lIns="0" tIns="0" rIns="0" bIns="0" rtlCol="0"/>
            <a:lstStyle/>
            <a:p>
              <a:endParaRPr sz="1092" dirty="0">
                <a:solidFill>
                  <a:prstClr val="black"/>
                </a:solidFill>
              </a:endParaRPr>
            </a:p>
          </p:txBody>
        </p:sp>
        <p:sp>
          <p:nvSpPr>
            <p:cNvPr id="11" name="object 11">
              <a:extLst>
                <a:ext uri="{FF2B5EF4-FFF2-40B4-BE49-F238E27FC236}">
                  <a16:creationId xmlns:a16="http://schemas.microsoft.com/office/drawing/2014/main" id="{7D8BD669-B8D4-7848-80E7-1C8D4904BAED}"/>
                </a:ext>
              </a:extLst>
            </p:cNvPr>
            <p:cNvSpPr/>
            <p:nvPr/>
          </p:nvSpPr>
          <p:spPr>
            <a:xfrm>
              <a:off x="15443530" y="2497295"/>
              <a:ext cx="28575" cy="149860"/>
            </a:xfrm>
            <a:custGeom>
              <a:avLst/>
              <a:gdLst/>
              <a:ahLst/>
              <a:cxnLst/>
              <a:rect l="l" t="t" r="r" b="b"/>
              <a:pathLst>
                <a:path w="28575" h="149860">
                  <a:moveTo>
                    <a:pt x="24302" y="48082"/>
                  </a:moveTo>
                  <a:lnTo>
                    <a:pt x="3800" y="48082"/>
                  </a:lnTo>
                  <a:lnTo>
                    <a:pt x="3800" y="149524"/>
                  </a:lnTo>
                  <a:lnTo>
                    <a:pt x="24302" y="149524"/>
                  </a:lnTo>
                  <a:lnTo>
                    <a:pt x="24302" y="48082"/>
                  </a:lnTo>
                  <a:close/>
                </a:path>
                <a:path w="28575" h="149860">
                  <a:moveTo>
                    <a:pt x="22135" y="0"/>
                  </a:moveTo>
                  <a:lnTo>
                    <a:pt x="6303" y="0"/>
                  </a:lnTo>
                  <a:lnTo>
                    <a:pt x="0" y="6272"/>
                  </a:lnTo>
                  <a:lnTo>
                    <a:pt x="0" y="22104"/>
                  </a:lnTo>
                  <a:lnTo>
                    <a:pt x="6303" y="28417"/>
                  </a:lnTo>
                  <a:lnTo>
                    <a:pt x="22135" y="28417"/>
                  </a:lnTo>
                  <a:lnTo>
                    <a:pt x="28417" y="22104"/>
                  </a:lnTo>
                  <a:lnTo>
                    <a:pt x="28417" y="6272"/>
                  </a:lnTo>
                  <a:lnTo>
                    <a:pt x="22135" y="0"/>
                  </a:lnTo>
                  <a:close/>
                </a:path>
              </a:pathLst>
            </a:custGeom>
            <a:solidFill>
              <a:srgbClr val="FFFFFF"/>
            </a:solidFill>
          </p:spPr>
          <p:txBody>
            <a:bodyPr wrap="square" lIns="0" tIns="0" rIns="0" bIns="0" rtlCol="0"/>
            <a:lstStyle/>
            <a:p>
              <a:endParaRPr sz="1092" dirty="0">
                <a:solidFill>
                  <a:prstClr val="black"/>
                </a:solidFill>
              </a:endParaRPr>
            </a:p>
          </p:txBody>
        </p:sp>
        <p:sp>
          <p:nvSpPr>
            <p:cNvPr id="12" name="object 12">
              <a:extLst>
                <a:ext uri="{FF2B5EF4-FFF2-40B4-BE49-F238E27FC236}">
                  <a16:creationId xmlns:a16="http://schemas.microsoft.com/office/drawing/2014/main" id="{989DAB23-E9EF-C14F-B9C4-929E36182A25}"/>
                </a:ext>
              </a:extLst>
            </p:cNvPr>
            <p:cNvSpPr/>
            <p:nvPr/>
          </p:nvSpPr>
          <p:spPr>
            <a:xfrm>
              <a:off x="15144446" y="2542744"/>
              <a:ext cx="192678" cy="10671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13" name="object 13">
              <a:extLst>
                <a:ext uri="{FF2B5EF4-FFF2-40B4-BE49-F238E27FC236}">
                  <a16:creationId xmlns:a16="http://schemas.microsoft.com/office/drawing/2014/main" id="{066B0F2C-E5DF-704B-A18A-F55897F9141C}"/>
                </a:ext>
              </a:extLst>
            </p:cNvPr>
            <p:cNvSpPr/>
            <p:nvPr/>
          </p:nvSpPr>
          <p:spPr>
            <a:xfrm>
              <a:off x="15363480" y="2542744"/>
              <a:ext cx="59690" cy="104139"/>
            </a:xfrm>
            <a:custGeom>
              <a:avLst/>
              <a:gdLst/>
              <a:ahLst/>
              <a:cxnLst/>
              <a:rect l="l" t="t" r="r" b="b"/>
              <a:pathLst>
                <a:path w="59690" h="104139">
                  <a:moveTo>
                    <a:pt x="13999" y="2628"/>
                  </a:moveTo>
                  <a:lnTo>
                    <a:pt x="0" y="2628"/>
                  </a:lnTo>
                  <a:lnTo>
                    <a:pt x="0" y="104080"/>
                  </a:lnTo>
                  <a:lnTo>
                    <a:pt x="20878" y="104080"/>
                  </a:lnTo>
                  <a:lnTo>
                    <a:pt x="20878" y="24135"/>
                  </a:lnTo>
                  <a:lnTo>
                    <a:pt x="26794" y="21496"/>
                  </a:lnTo>
                  <a:lnTo>
                    <a:pt x="33674" y="19255"/>
                  </a:lnTo>
                  <a:lnTo>
                    <a:pt x="59443" y="19255"/>
                  </a:lnTo>
                  <a:lnTo>
                    <a:pt x="59443" y="8303"/>
                  </a:lnTo>
                  <a:lnTo>
                    <a:pt x="16020" y="8303"/>
                  </a:lnTo>
                  <a:lnTo>
                    <a:pt x="13999" y="2628"/>
                  </a:lnTo>
                  <a:close/>
                </a:path>
                <a:path w="59690" h="104139">
                  <a:moveTo>
                    <a:pt x="59443" y="19255"/>
                  </a:moveTo>
                  <a:lnTo>
                    <a:pt x="48501" y="19255"/>
                  </a:lnTo>
                  <a:lnTo>
                    <a:pt x="54364" y="20481"/>
                  </a:lnTo>
                  <a:lnTo>
                    <a:pt x="59443" y="22302"/>
                  </a:lnTo>
                  <a:lnTo>
                    <a:pt x="59443" y="19255"/>
                  </a:lnTo>
                  <a:close/>
                </a:path>
                <a:path w="59690" h="104139">
                  <a:moveTo>
                    <a:pt x="48909" y="0"/>
                  </a:moveTo>
                  <a:lnTo>
                    <a:pt x="44427" y="0"/>
                  </a:lnTo>
                  <a:lnTo>
                    <a:pt x="37022" y="527"/>
                  </a:lnTo>
                  <a:lnTo>
                    <a:pt x="29764" y="2098"/>
                  </a:lnTo>
                  <a:lnTo>
                    <a:pt x="22737" y="4695"/>
                  </a:lnTo>
                  <a:lnTo>
                    <a:pt x="16020" y="8303"/>
                  </a:lnTo>
                  <a:lnTo>
                    <a:pt x="59443" y="8303"/>
                  </a:lnTo>
                  <a:lnTo>
                    <a:pt x="59443" y="1612"/>
                  </a:lnTo>
                  <a:lnTo>
                    <a:pt x="54993" y="607"/>
                  </a:lnTo>
                  <a:lnTo>
                    <a:pt x="48909" y="0"/>
                  </a:lnTo>
                  <a:close/>
                </a:path>
              </a:pathLst>
            </a:custGeom>
            <a:solidFill>
              <a:srgbClr val="FFFFFF"/>
            </a:solidFill>
          </p:spPr>
          <p:txBody>
            <a:bodyPr wrap="square" lIns="0" tIns="0" rIns="0" bIns="0" rtlCol="0"/>
            <a:lstStyle/>
            <a:p>
              <a:endParaRPr sz="1092" dirty="0">
                <a:solidFill>
                  <a:prstClr val="black"/>
                </a:solidFill>
              </a:endParaRPr>
            </a:p>
          </p:txBody>
        </p:sp>
        <p:sp>
          <p:nvSpPr>
            <p:cNvPr id="14" name="object 14">
              <a:extLst>
                <a:ext uri="{FF2B5EF4-FFF2-40B4-BE49-F238E27FC236}">
                  <a16:creationId xmlns:a16="http://schemas.microsoft.com/office/drawing/2014/main" id="{F5949A49-32CF-984C-8B66-5F0F8599F7B8}"/>
                </a:ext>
              </a:extLst>
            </p:cNvPr>
            <p:cNvSpPr/>
            <p:nvPr/>
          </p:nvSpPr>
          <p:spPr>
            <a:xfrm>
              <a:off x="15501005" y="2542734"/>
              <a:ext cx="199600" cy="15744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15" name="object 15">
              <a:extLst>
                <a:ext uri="{FF2B5EF4-FFF2-40B4-BE49-F238E27FC236}">
                  <a16:creationId xmlns:a16="http://schemas.microsoft.com/office/drawing/2014/main" id="{ABFE3AD2-32C6-ED43-919B-CD3D7C50C9E1}"/>
                </a:ext>
              </a:extLst>
            </p:cNvPr>
            <p:cNvSpPr/>
            <p:nvPr/>
          </p:nvSpPr>
          <p:spPr>
            <a:xfrm>
              <a:off x="15844767" y="2542744"/>
              <a:ext cx="59690" cy="104139"/>
            </a:xfrm>
            <a:custGeom>
              <a:avLst/>
              <a:gdLst/>
              <a:ahLst/>
              <a:cxnLst/>
              <a:rect l="l" t="t" r="r" b="b"/>
              <a:pathLst>
                <a:path w="59690" h="104139">
                  <a:moveTo>
                    <a:pt x="14020" y="2628"/>
                  </a:moveTo>
                  <a:lnTo>
                    <a:pt x="0" y="2628"/>
                  </a:lnTo>
                  <a:lnTo>
                    <a:pt x="0" y="104080"/>
                  </a:lnTo>
                  <a:lnTo>
                    <a:pt x="20920" y="104080"/>
                  </a:lnTo>
                  <a:lnTo>
                    <a:pt x="20920" y="24135"/>
                  </a:lnTo>
                  <a:lnTo>
                    <a:pt x="26774" y="21496"/>
                  </a:lnTo>
                  <a:lnTo>
                    <a:pt x="33695" y="19255"/>
                  </a:lnTo>
                  <a:lnTo>
                    <a:pt x="59464" y="19255"/>
                  </a:lnTo>
                  <a:lnTo>
                    <a:pt x="59464" y="8303"/>
                  </a:lnTo>
                  <a:lnTo>
                    <a:pt x="16041" y="8303"/>
                  </a:lnTo>
                  <a:lnTo>
                    <a:pt x="14020" y="2628"/>
                  </a:lnTo>
                  <a:close/>
                </a:path>
                <a:path w="59690" h="104139">
                  <a:moveTo>
                    <a:pt x="59464" y="19255"/>
                  </a:moveTo>
                  <a:lnTo>
                    <a:pt x="48501" y="19255"/>
                  </a:lnTo>
                  <a:lnTo>
                    <a:pt x="54385" y="20481"/>
                  </a:lnTo>
                  <a:lnTo>
                    <a:pt x="59464" y="22302"/>
                  </a:lnTo>
                  <a:lnTo>
                    <a:pt x="59464" y="19255"/>
                  </a:lnTo>
                  <a:close/>
                </a:path>
                <a:path w="59690" h="104139">
                  <a:moveTo>
                    <a:pt x="48909" y="0"/>
                  </a:moveTo>
                  <a:lnTo>
                    <a:pt x="44427" y="0"/>
                  </a:lnTo>
                  <a:lnTo>
                    <a:pt x="37025" y="527"/>
                  </a:lnTo>
                  <a:lnTo>
                    <a:pt x="29775" y="2098"/>
                  </a:lnTo>
                  <a:lnTo>
                    <a:pt x="22754" y="4695"/>
                  </a:lnTo>
                  <a:lnTo>
                    <a:pt x="16041" y="8303"/>
                  </a:lnTo>
                  <a:lnTo>
                    <a:pt x="59464" y="8303"/>
                  </a:lnTo>
                  <a:lnTo>
                    <a:pt x="59464" y="1612"/>
                  </a:lnTo>
                  <a:lnTo>
                    <a:pt x="54993" y="607"/>
                  </a:lnTo>
                  <a:lnTo>
                    <a:pt x="48909" y="0"/>
                  </a:lnTo>
                  <a:close/>
                </a:path>
              </a:pathLst>
            </a:custGeom>
            <a:solidFill>
              <a:srgbClr val="FFFFFF"/>
            </a:solidFill>
          </p:spPr>
          <p:txBody>
            <a:bodyPr wrap="square" lIns="0" tIns="0" rIns="0" bIns="0" rtlCol="0"/>
            <a:lstStyle/>
            <a:p>
              <a:endParaRPr sz="1092" dirty="0">
                <a:solidFill>
                  <a:prstClr val="black"/>
                </a:solidFill>
              </a:endParaRPr>
            </a:p>
          </p:txBody>
        </p:sp>
        <p:sp>
          <p:nvSpPr>
            <p:cNvPr id="16" name="object 16">
              <a:extLst>
                <a:ext uri="{FF2B5EF4-FFF2-40B4-BE49-F238E27FC236}">
                  <a16:creationId xmlns:a16="http://schemas.microsoft.com/office/drawing/2014/main" id="{6EA42F7F-35EB-034A-977D-6915BDF3B4CC}"/>
                </a:ext>
              </a:extLst>
            </p:cNvPr>
            <p:cNvSpPr/>
            <p:nvPr/>
          </p:nvSpPr>
          <p:spPr>
            <a:xfrm>
              <a:off x="15924490" y="2542744"/>
              <a:ext cx="85630" cy="106719"/>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17" name="object 17">
              <a:extLst>
                <a:ext uri="{FF2B5EF4-FFF2-40B4-BE49-F238E27FC236}">
                  <a16:creationId xmlns:a16="http://schemas.microsoft.com/office/drawing/2014/main" id="{856F3CDD-B521-754D-9F17-33D01AF2FC5D}"/>
                </a:ext>
              </a:extLst>
            </p:cNvPr>
            <p:cNvSpPr/>
            <p:nvPr/>
          </p:nvSpPr>
          <p:spPr>
            <a:xfrm>
              <a:off x="16083729" y="2542734"/>
              <a:ext cx="98991" cy="157440"/>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18" name="object 18">
              <a:extLst>
                <a:ext uri="{FF2B5EF4-FFF2-40B4-BE49-F238E27FC236}">
                  <a16:creationId xmlns:a16="http://schemas.microsoft.com/office/drawing/2014/main" id="{26B44690-08F5-394D-9C32-DFA8AEB8E95B}"/>
                </a:ext>
              </a:extLst>
            </p:cNvPr>
            <p:cNvSpPr/>
            <p:nvPr/>
          </p:nvSpPr>
          <p:spPr>
            <a:xfrm>
              <a:off x="16203392" y="2494664"/>
              <a:ext cx="81327" cy="15215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19" name="object 19">
              <a:extLst>
                <a:ext uri="{FF2B5EF4-FFF2-40B4-BE49-F238E27FC236}">
                  <a16:creationId xmlns:a16="http://schemas.microsoft.com/office/drawing/2014/main" id="{82F79D31-ADC0-544C-BE4D-9AF0D38D20F9}"/>
                </a:ext>
              </a:extLst>
            </p:cNvPr>
            <p:cNvSpPr/>
            <p:nvPr/>
          </p:nvSpPr>
          <p:spPr>
            <a:xfrm>
              <a:off x="16435528" y="2542744"/>
              <a:ext cx="162704" cy="106719"/>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20" name="object 20">
              <a:extLst>
                <a:ext uri="{FF2B5EF4-FFF2-40B4-BE49-F238E27FC236}">
                  <a16:creationId xmlns:a16="http://schemas.microsoft.com/office/drawing/2014/main" id="{749719E9-7629-0D43-B014-D5EF4E13BC42}"/>
                </a:ext>
              </a:extLst>
            </p:cNvPr>
            <p:cNvSpPr/>
            <p:nvPr/>
          </p:nvSpPr>
          <p:spPr>
            <a:xfrm>
              <a:off x="16733088" y="2542749"/>
              <a:ext cx="81128" cy="106708"/>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21" name="object 21">
              <a:extLst>
                <a:ext uri="{FF2B5EF4-FFF2-40B4-BE49-F238E27FC236}">
                  <a16:creationId xmlns:a16="http://schemas.microsoft.com/office/drawing/2014/main" id="{8D20C62F-8BDC-8949-9BEF-237EE7D4E653}"/>
                </a:ext>
              </a:extLst>
            </p:cNvPr>
            <p:cNvSpPr/>
            <p:nvPr/>
          </p:nvSpPr>
          <p:spPr>
            <a:xfrm>
              <a:off x="16842601" y="2494645"/>
              <a:ext cx="87442" cy="154801"/>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22" name="object 22">
              <a:extLst>
                <a:ext uri="{FF2B5EF4-FFF2-40B4-BE49-F238E27FC236}">
                  <a16:creationId xmlns:a16="http://schemas.microsoft.com/office/drawing/2014/main" id="{27E8ACD7-1E2A-0C4F-93E3-0886E0B9D56E}"/>
                </a:ext>
              </a:extLst>
            </p:cNvPr>
            <p:cNvSpPr/>
            <p:nvPr/>
          </p:nvSpPr>
          <p:spPr>
            <a:xfrm>
              <a:off x="17003059" y="2545373"/>
              <a:ext cx="94353" cy="152162"/>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solidFill>
                  <a:prstClr val="black"/>
                </a:solidFill>
              </a:endParaRPr>
            </a:p>
          </p:txBody>
        </p:sp>
        <p:sp>
          <p:nvSpPr>
            <p:cNvPr id="23" name="object 23">
              <a:extLst>
                <a:ext uri="{FF2B5EF4-FFF2-40B4-BE49-F238E27FC236}">
                  <a16:creationId xmlns:a16="http://schemas.microsoft.com/office/drawing/2014/main" id="{0C46363A-0B6B-6D4B-8603-8D0B46C19AAC}"/>
                </a:ext>
              </a:extLst>
            </p:cNvPr>
            <p:cNvSpPr/>
            <p:nvPr/>
          </p:nvSpPr>
          <p:spPr>
            <a:xfrm>
              <a:off x="15056164" y="2494667"/>
              <a:ext cx="0" cy="152400"/>
            </a:xfrm>
            <a:custGeom>
              <a:avLst/>
              <a:gdLst/>
              <a:ahLst/>
              <a:cxnLst/>
              <a:rect l="l" t="t" r="r" b="b"/>
              <a:pathLst>
                <a:path h="152400">
                  <a:moveTo>
                    <a:pt x="0" y="0"/>
                  </a:moveTo>
                  <a:lnTo>
                    <a:pt x="0" y="152152"/>
                  </a:lnTo>
                </a:path>
              </a:pathLst>
            </a:custGeom>
            <a:ln w="20491">
              <a:solidFill>
                <a:srgbClr val="FFFFFF"/>
              </a:solidFill>
            </a:ln>
          </p:spPr>
          <p:txBody>
            <a:bodyPr wrap="square" lIns="0" tIns="0" rIns="0" bIns="0" rtlCol="0"/>
            <a:lstStyle/>
            <a:p>
              <a:endParaRPr sz="1092" dirty="0">
                <a:solidFill>
                  <a:prstClr val="black"/>
                </a:solidFill>
              </a:endParaRPr>
            </a:p>
          </p:txBody>
        </p:sp>
        <p:sp>
          <p:nvSpPr>
            <p:cNvPr id="24" name="object 24">
              <a:extLst>
                <a:ext uri="{FF2B5EF4-FFF2-40B4-BE49-F238E27FC236}">
                  <a16:creationId xmlns:a16="http://schemas.microsoft.com/office/drawing/2014/main" id="{484959F2-EC34-1F4F-904E-E9EE95EC816F}"/>
                </a:ext>
              </a:extLst>
            </p:cNvPr>
            <p:cNvSpPr/>
            <p:nvPr/>
          </p:nvSpPr>
          <p:spPr>
            <a:xfrm>
              <a:off x="16637037" y="2494667"/>
              <a:ext cx="0" cy="152400"/>
            </a:xfrm>
            <a:custGeom>
              <a:avLst/>
              <a:gdLst/>
              <a:ahLst/>
              <a:cxnLst/>
              <a:rect l="l" t="t" r="r" b="b"/>
              <a:pathLst>
                <a:path h="152400">
                  <a:moveTo>
                    <a:pt x="0" y="0"/>
                  </a:moveTo>
                  <a:lnTo>
                    <a:pt x="0" y="152152"/>
                  </a:lnTo>
                </a:path>
              </a:pathLst>
            </a:custGeom>
            <a:ln w="20512">
              <a:solidFill>
                <a:srgbClr val="FFFFFF"/>
              </a:solidFill>
            </a:ln>
          </p:spPr>
          <p:txBody>
            <a:bodyPr wrap="square" lIns="0" tIns="0" rIns="0" bIns="0" rtlCol="0"/>
            <a:lstStyle/>
            <a:p>
              <a:endParaRPr sz="1092" dirty="0">
                <a:solidFill>
                  <a:prstClr val="black"/>
                </a:solidFill>
              </a:endParaRPr>
            </a:p>
          </p:txBody>
        </p:sp>
        <p:sp>
          <p:nvSpPr>
            <p:cNvPr id="25" name="object 25">
              <a:extLst>
                <a:ext uri="{FF2B5EF4-FFF2-40B4-BE49-F238E27FC236}">
                  <a16:creationId xmlns:a16="http://schemas.microsoft.com/office/drawing/2014/main" id="{63E8624E-5A3B-0D45-BAD7-9DA598F7C26D}"/>
                </a:ext>
              </a:extLst>
            </p:cNvPr>
            <p:cNvSpPr/>
            <p:nvPr/>
          </p:nvSpPr>
          <p:spPr>
            <a:xfrm>
              <a:off x="16968897" y="2494667"/>
              <a:ext cx="0" cy="152400"/>
            </a:xfrm>
            <a:custGeom>
              <a:avLst/>
              <a:gdLst/>
              <a:ahLst/>
              <a:cxnLst/>
              <a:rect l="l" t="t" r="r" b="b"/>
              <a:pathLst>
                <a:path h="152400">
                  <a:moveTo>
                    <a:pt x="0" y="0"/>
                  </a:moveTo>
                  <a:lnTo>
                    <a:pt x="0" y="152152"/>
                  </a:lnTo>
                </a:path>
              </a:pathLst>
            </a:custGeom>
            <a:ln w="20501">
              <a:solidFill>
                <a:srgbClr val="FFFFFF"/>
              </a:solidFill>
            </a:ln>
          </p:spPr>
          <p:txBody>
            <a:bodyPr wrap="square" lIns="0" tIns="0" rIns="0" bIns="0" rtlCol="0"/>
            <a:lstStyle/>
            <a:p>
              <a:endParaRPr sz="1092" dirty="0">
                <a:solidFill>
                  <a:prstClr val="black"/>
                </a:solidFill>
              </a:endParaRPr>
            </a:p>
          </p:txBody>
        </p:sp>
        <p:sp>
          <p:nvSpPr>
            <p:cNvPr id="26" name="object 26">
              <a:extLst>
                <a:ext uri="{FF2B5EF4-FFF2-40B4-BE49-F238E27FC236}">
                  <a16:creationId xmlns:a16="http://schemas.microsoft.com/office/drawing/2014/main" id="{F585B409-CD62-9246-9092-11DDAC75585B}"/>
                </a:ext>
              </a:extLst>
            </p:cNvPr>
            <p:cNvSpPr/>
            <p:nvPr/>
          </p:nvSpPr>
          <p:spPr>
            <a:xfrm>
              <a:off x="16312543" y="2512005"/>
              <a:ext cx="51435" cy="137795"/>
            </a:xfrm>
            <a:custGeom>
              <a:avLst/>
              <a:gdLst/>
              <a:ahLst/>
              <a:cxnLst/>
              <a:rect l="l" t="t" r="r" b="b"/>
              <a:pathLst>
                <a:path w="51434" h="137794">
                  <a:moveTo>
                    <a:pt x="20805" y="0"/>
                  </a:moveTo>
                  <a:lnTo>
                    <a:pt x="0" y="5758"/>
                  </a:lnTo>
                  <a:lnTo>
                    <a:pt x="0" y="108593"/>
                  </a:lnTo>
                  <a:lnTo>
                    <a:pt x="2937" y="121631"/>
                  </a:lnTo>
                  <a:lnTo>
                    <a:pt x="10667" y="130611"/>
                  </a:lnTo>
                  <a:lnTo>
                    <a:pt x="21565" y="135801"/>
                  </a:lnTo>
                  <a:lnTo>
                    <a:pt x="34009" y="137472"/>
                  </a:lnTo>
                  <a:lnTo>
                    <a:pt x="41852" y="137472"/>
                  </a:lnTo>
                  <a:lnTo>
                    <a:pt x="46982" y="136205"/>
                  </a:lnTo>
                  <a:lnTo>
                    <a:pt x="46982" y="117849"/>
                  </a:lnTo>
                  <a:lnTo>
                    <a:pt x="26585" y="117849"/>
                  </a:lnTo>
                  <a:lnTo>
                    <a:pt x="20805" y="115399"/>
                  </a:lnTo>
                  <a:lnTo>
                    <a:pt x="20805" y="49851"/>
                  </a:lnTo>
                  <a:lnTo>
                    <a:pt x="51317" y="49851"/>
                  </a:lnTo>
                  <a:lnTo>
                    <a:pt x="51317" y="31726"/>
                  </a:lnTo>
                  <a:lnTo>
                    <a:pt x="20805" y="31726"/>
                  </a:lnTo>
                  <a:lnTo>
                    <a:pt x="20805" y="0"/>
                  </a:lnTo>
                  <a:close/>
                </a:path>
                <a:path w="51434" h="137794">
                  <a:moveTo>
                    <a:pt x="46982" y="117054"/>
                  </a:moveTo>
                  <a:lnTo>
                    <a:pt x="44731" y="117462"/>
                  </a:lnTo>
                  <a:lnTo>
                    <a:pt x="39559" y="117849"/>
                  </a:lnTo>
                  <a:lnTo>
                    <a:pt x="46982" y="117849"/>
                  </a:lnTo>
                  <a:lnTo>
                    <a:pt x="46982" y="117054"/>
                  </a:lnTo>
                  <a:close/>
                </a:path>
              </a:pathLst>
            </a:custGeom>
            <a:solidFill>
              <a:srgbClr val="FFFFFF"/>
            </a:solidFill>
          </p:spPr>
          <p:txBody>
            <a:bodyPr wrap="square" lIns="0" tIns="0" rIns="0" bIns="0" rtlCol="0"/>
            <a:lstStyle/>
            <a:p>
              <a:endParaRPr sz="1092" dirty="0">
                <a:solidFill>
                  <a:prstClr val="black"/>
                </a:solidFill>
              </a:endParaRPr>
            </a:p>
          </p:txBody>
        </p:sp>
        <p:sp>
          <p:nvSpPr>
            <p:cNvPr id="27" name="object 27">
              <a:extLst>
                <a:ext uri="{FF2B5EF4-FFF2-40B4-BE49-F238E27FC236}">
                  <a16:creationId xmlns:a16="http://schemas.microsoft.com/office/drawing/2014/main" id="{3FAD4E42-952E-D149-99A0-372A21AD6CE7}"/>
                </a:ext>
              </a:extLst>
            </p:cNvPr>
            <p:cNvSpPr/>
            <p:nvPr/>
          </p:nvSpPr>
          <p:spPr>
            <a:xfrm>
              <a:off x="15771907" y="2491999"/>
              <a:ext cx="51435" cy="154940"/>
            </a:xfrm>
            <a:custGeom>
              <a:avLst/>
              <a:gdLst/>
              <a:ahLst/>
              <a:cxnLst/>
              <a:rect l="l" t="t" r="r" b="b"/>
              <a:pathLst>
                <a:path w="51434" h="154939">
                  <a:moveTo>
                    <a:pt x="41831" y="0"/>
                  </a:moveTo>
                  <a:lnTo>
                    <a:pt x="34030" y="0"/>
                  </a:lnTo>
                  <a:lnTo>
                    <a:pt x="21574" y="1670"/>
                  </a:lnTo>
                  <a:lnTo>
                    <a:pt x="10669" y="6861"/>
                  </a:lnTo>
                  <a:lnTo>
                    <a:pt x="2937" y="15840"/>
                  </a:lnTo>
                  <a:lnTo>
                    <a:pt x="0" y="28878"/>
                  </a:lnTo>
                  <a:lnTo>
                    <a:pt x="0" y="154812"/>
                  </a:lnTo>
                  <a:lnTo>
                    <a:pt x="20805" y="154812"/>
                  </a:lnTo>
                  <a:lnTo>
                    <a:pt x="20805" y="71505"/>
                  </a:lnTo>
                  <a:lnTo>
                    <a:pt x="51338" y="71505"/>
                  </a:lnTo>
                  <a:lnTo>
                    <a:pt x="51338" y="53380"/>
                  </a:lnTo>
                  <a:lnTo>
                    <a:pt x="20805" y="53380"/>
                  </a:lnTo>
                  <a:lnTo>
                    <a:pt x="20805" y="22072"/>
                  </a:lnTo>
                  <a:lnTo>
                    <a:pt x="26564" y="19601"/>
                  </a:lnTo>
                  <a:lnTo>
                    <a:pt x="46982" y="19601"/>
                  </a:lnTo>
                  <a:lnTo>
                    <a:pt x="46982" y="1246"/>
                  </a:lnTo>
                  <a:lnTo>
                    <a:pt x="41831" y="0"/>
                  </a:lnTo>
                  <a:close/>
                </a:path>
                <a:path w="51434" h="154939">
                  <a:moveTo>
                    <a:pt x="46982" y="19601"/>
                  </a:moveTo>
                  <a:lnTo>
                    <a:pt x="39569" y="19601"/>
                  </a:lnTo>
                  <a:lnTo>
                    <a:pt x="44721" y="20009"/>
                  </a:lnTo>
                  <a:lnTo>
                    <a:pt x="46982" y="20418"/>
                  </a:lnTo>
                  <a:lnTo>
                    <a:pt x="46982" y="19601"/>
                  </a:lnTo>
                  <a:close/>
                </a:path>
              </a:pathLst>
            </a:custGeom>
            <a:solidFill>
              <a:srgbClr val="FFFFFF"/>
            </a:solidFill>
          </p:spPr>
          <p:txBody>
            <a:bodyPr wrap="square" lIns="0" tIns="0" rIns="0" bIns="0" rtlCol="0"/>
            <a:lstStyle/>
            <a:p>
              <a:endParaRPr sz="1092" dirty="0">
                <a:solidFill>
                  <a:prstClr val="black"/>
                </a:solidFill>
              </a:endParaRPr>
            </a:p>
          </p:txBody>
        </p:sp>
        <p:sp>
          <p:nvSpPr>
            <p:cNvPr id="28" name="object 28">
              <a:extLst>
                <a:ext uri="{FF2B5EF4-FFF2-40B4-BE49-F238E27FC236}">
                  <a16:creationId xmlns:a16="http://schemas.microsoft.com/office/drawing/2014/main" id="{1AEE6AD3-D5D8-4240-A700-2B0E39D9FFC8}"/>
                </a:ext>
              </a:extLst>
            </p:cNvPr>
            <p:cNvSpPr/>
            <p:nvPr/>
          </p:nvSpPr>
          <p:spPr>
            <a:xfrm>
              <a:off x="17093362" y="1336135"/>
              <a:ext cx="612140" cy="353695"/>
            </a:xfrm>
            <a:custGeom>
              <a:avLst/>
              <a:gdLst/>
              <a:ahLst/>
              <a:cxnLst/>
              <a:rect l="l" t="t" r="r" b="b"/>
              <a:pathLst>
                <a:path w="612140" h="353694">
                  <a:moveTo>
                    <a:pt x="611656" y="0"/>
                  </a:moveTo>
                  <a:lnTo>
                    <a:pt x="0" y="20"/>
                  </a:lnTo>
                  <a:lnTo>
                    <a:pt x="203910" y="353162"/>
                  </a:lnTo>
                  <a:lnTo>
                    <a:pt x="407767" y="353162"/>
                  </a:lnTo>
                  <a:lnTo>
                    <a:pt x="611656" y="0"/>
                  </a:lnTo>
                  <a:close/>
                </a:path>
              </a:pathLst>
            </a:custGeom>
            <a:solidFill>
              <a:srgbClr val="85BD3E"/>
            </a:solidFill>
          </p:spPr>
          <p:txBody>
            <a:bodyPr wrap="square" lIns="0" tIns="0" rIns="0" bIns="0" rtlCol="0"/>
            <a:lstStyle/>
            <a:p>
              <a:endParaRPr sz="1092" dirty="0">
                <a:solidFill>
                  <a:prstClr val="black"/>
                </a:solidFill>
              </a:endParaRPr>
            </a:p>
          </p:txBody>
        </p:sp>
        <p:sp>
          <p:nvSpPr>
            <p:cNvPr id="29" name="object 29">
              <a:extLst>
                <a:ext uri="{FF2B5EF4-FFF2-40B4-BE49-F238E27FC236}">
                  <a16:creationId xmlns:a16="http://schemas.microsoft.com/office/drawing/2014/main" id="{F0AF6F60-B5C8-034E-9CB0-F5F2FEE248E5}"/>
                </a:ext>
              </a:extLst>
            </p:cNvPr>
            <p:cNvSpPr/>
            <p:nvPr/>
          </p:nvSpPr>
          <p:spPr>
            <a:xfrm>
              <a:off x="17471866" y="1336132"/>
              <a:ext cx="1165860" cy="1009650"/>
            </a:xfrm>
            <a:custGeom>
              <a:avLst/>
              <a:gdLst/>
              <a:ahLst/>
              <a:cxnLst/>
              <a:rect l="l" t="t" r="r" b="b"/>
              <a:pathLst>
                <a:path w="1165859" h="1009650">
                  <a:moveTo>
                    <a:pt x="961363" y="0"/>
                  </a:moveTo>
                  <a:lnTo>
                    <a:pt x="378805" y="41"/>
                  </a:lnTo>
                  <a:lnTo>
                    <a:pt x="0" y="655665"/>
                  </a:lnTo>
                  <a:lnTo>
                    <a:pt x="204046" y="1009026"/>
                  </a:lnTo>
                  <a:lnTo>
                    <a:pt x="582683" y="353162"/>
                  </a:lnTo>
                  <a:lnTo>
                    <a:pt x="1165388" y="353162"/>
                  </a:lnTo>
                  <a:lnTo>
                    <a:pt x="961363" y="0"/>
                  </a:lnTo>
                  <a:close/>
                </a:path>
              </a:pathLst>
            </a:custGeom>
            <a:solidFill>
              <a:srgbClr val="E63023"/>
            </a:solidFill>
          </p:spPr>
          <p:txBody>
            <a:bodyPr wrap="square" lIns="0" tIns="0" rIns="0" bIns="0" rtlCol="0"/>
            <a:lstStyle/>
            <a:p>
              <a:endParaRPr sz="1092" dirty="0">
                <a:solidFill>
                  <a:prstClr val="black"/>
                </a:solidFill>
              </a:endParaRPr>
            </a:p>
          </p:txBody>
        </p:sp>
        <p:sp>
          <p:nvSpPr>
            <p:cNvPr id="30" name="object 30">
              <a:extLst>
                <a:ext uri="{FF2B5EF4-FFF2-40B4-BE49-F238E27FC236}">
                  <a16:creationId xmlns:a16="http://schemas.microsoft.com/office/drawing/2014/main" id="{125205B5-8411-4A45-A066-6B1F267005F4}"/>
                </a:ext>
              </a:extLst>
            </p:cNvPr>
            <p:cNvSpPr/>
            <p:nvPr/>
          </p:nvSpPr>
          <p:spPr>
            <a:xfrm>
              <a:off x="17602493" y="781197"/>
              <a:ext cx="1790700" cy="201930"/>
            </a:xfrm>
            <a:custGeom>
              <a:avLst/>
              <a:gdLst/>
              <a:ahLst/>
              <a:cxnLst/>
              <a:rect l="l" t="t" r="r" b="b"/>
              <a:pathLst>
                <a:path w="1790700" h="201930">
                  <a:moveTo>
                    <a:pt x="328136" y="0"/>
                  </a:moveTo>
                  <a:lnTo>
                    <a:pt x="208370" y="0"/>
                  </a:lnTo>
                  <a:lnTo>
                    <a:pt x="208370" y="201784"/>
                  </a:lnTo>
                  <a:lnTo>
                    <a:pt x="258829" y="201784"/>
                  </a:lnTo>
                  <a:lnTo>
                    <a:pt x="258829" y="122991"/>
                  </a:lnTo>
                  <a:lnTo>
                    <a:pt x="364700" y="122991"/>
                  </a:lnTo>
                  <a:lnTo>
                    <a:pt x="359287" y="113609"/>
                  </a:lnTo>
                  <a:lnTo>
                    <a:pt x="369823" y="104711"/>
                  </a:lnTo>
                  <a:lnTo>
                    <a:pt x="377924" y="93525"/>
                  </a:lnTo>
                  <a:lnTo>
                    <a:pt x="383125" y="80510"/>
                  </a:lnTo>
                  <a:lnTo>
                    <a:pt x="383340" y="78824"/>
                  </a:lnTo>
                  <a:lnTo>
                    <a:pt x="258829" y="78824"/>
                  </a:lnTo>
                  <a:lnTo>
                    <a:pt x="258829" y="44145"/>
                  </a:lnTo>
                  <a:lnTo>
                    <a:pt x="382315" y="44145"/>
                  </a:lnTo>
                  <a:lnTo>
                    <a:pt x="380421" y="34716"/>
                  </a:lnTo>
                  <a:lnTo>
                    <a:pt x="368281" y="16647"/>
                  </a:lnTo>
                  <a:lnTo>
                    <a:pt x="350253" y="4466"/>
                  </a:lnTo>
                  <a:lnTo>
                    <a:pt x="328136" y="0"/>
                  </a:lnTo>
                  <a:close/>
                </a:path>
                <a:path w="1790700" h="201930">
                  <a:moveTo>
                    <a:pt x="364700" y="122991"/>
                  </a:moveTo>
                  <a:lnTo>
                    <a:pt x="313498" y="122991"/>
                  </a:lnTo>
                  <a:lnTo>
                    <a:pt x="358994" y="201784"/>
                  </a:lnTo>
                  <a:lnTo>
                    <a:pt x="410165" y="201784"/>
                  </a:lnTo>
                  <a:lnTo>
                    <a:pt x="364700" y="122991"/>
                  </a:lnTo>
                  <a:close/>
                </a:path>
                <a:path w="1790700" h="201930">
                  <a:moveTo>
                    <a:pt x="566139" y="0"/>
                  </a:moveTo>
                  <a:lnTo>
                    <a:pt x="512445" y="0"/>
                  </a:lnTo>
                  <a:lnTo>
                    <a:pt x="410165" y="201784"/>
                  </a:lnTo>
                  <a:lnTo>
                    <a:pt x="463849" y="201784"/>
                  </a:lnTo>
                  <a:lnTo>
                    <a:pt x="489398" y="151346"/>
                  </a:lnTo>
                  <a:lnTo>
                    <a:pt x="642861" y="151346"/>
                  </a:lnTo>
                  <a:lnTo>
                    <a:pt x="620472" y="107179"/>
                  </a:lnTo>
                  <a:lnTo>
                    <a:pt x="511785" y="107179"/>
                  </a:lnTo>
                  <a:lnTo>
                    <a:pt x="539282" y="52898"/>
                  </a:lnTo>
                  <a:lnTo>
                    <a:pt x="592955" y="52898"/>
                  </a:lnTo>
                  <a:lnTo>
                    <a:pt x="566139" y="0"/>
                  </a:lnTo>
                  <a:close/>
                </a:path>
                <a:path w="1790700" h="201930">
                  <a:moveTo>
                    <a:pt x="642861" y="151346"/>
                  </a:moveTo>
                  <a:lnTo>
                    <a:pt x="589186" y="151346"/>
                  </a:lnTo>
                  <a:lnTo>
                    <a:pt x="614756" y="201784"/>
                  </a:lnTo>
                  <a:lnTo>
                    <a:pt x="668429" y="201784"/>
                  </a:lnTo>
                  <a:lnTo>
                    <a:pt x="642861" y="151346"/>
                  </a:lnTo>
                  <a:close/>
                </a:path>
                <a:path w="1790700" h="201930">
                  <a:moveTo>
                    <a:pt x="592955" y="52898"/>
                  </a:moveTo>
                  <a:lnTo>
                    <a:pt x="539282" y="52898"/>
                  </a:lnTo>
                  <a:lnTo>
                    <a:pt x="566799" y="107179"/>
                  </a:lnTo>
                  <a:lnTo>
                    <a:pt x="620472" y="107179"/>
                  </a:lnTo>
                  <a:lnTo>
                    <a:pt x="592955" y="52898"/>
                  </a:lnTo>
                  <a:close/>
                </a:path>
                <a:path w="1790700" h="201930">
                  <a:moveTo>
                    <a:pt x="382315" y="44145"/>
                  </a:moveTo>
                  <a:lnTo>
                    <a:pt x="328817" y="44145"/>
                  </a:lnTo>
                  <a:lnTo>
                    <a:pt x="334492" y="49851"/>
                  </a:lnTo>
                  <a:lnTo>
                    <a:pt x="334618" y="73149"/>
                  </a:lnTo>
                  <a:lnTo>
                    <a:pt x="328911" y="78824"/>
                  </a:lnTo>
                  <a:lnTo>
                    <a:pt x="383340" y="78824"/>
                  </a:lnTo>
                  <a:lnTo>
                    <a:pt x="384962" y="66123"/>
                  </a:lnTo>
                  <a:lnTo>
                    <a:pt x="384867" y="56846"/>
                  </a:lnTo>
                  <a:lnTo>
                    <a:pt x="382315" y="44145"/>
                  </a:lnTo>
                  <a:close/>
                </a:path>
                <a:path w="1790700" h="201930">
                  <a:moveTo>
                    <a:pt x="1582820" y="0"/>
                  </a:moveTo>
                  <a:lnTo>
                    <a:pt x="1418888" y="0"/>
                  </a:lnTo>
                  <a:lnTo>
                    <a:pt x="1418888" y="201784"/>
                  </a:lnTo>
                  <a:lnTo>
                    <a:pt x="1582820" y="201784"/>
                  </a:lnTo>
                  <a:lnTo>
                    <a:pt x="1582820" y="157618"/>
                  </a:lnTo>
                  <a:lnTo>
                    <a:pt x="1469295" y="157618"/>
                  </a:lnTo>
                  <a:lnTo>
                    <a:pt x="1469295" y="122970"/>
                  </a:lnTo>
                  <a:lnTo>
                    <a:pt x="1576548" y="122970"/>
                  </a:lnTo>
                  <a:lnTo>
                    <a:pt x="1576548" y="78803"/>
                  </a:lnTo>
                  <a:lnTo>
                    <a:pt x="1469295" y="78803"/>
                  </a:lnTo>
                  <a:lnTo>
                    <a:pt x="1469295" y="44134"/>
                  </a:lnTo>
                  <a:lnTo>
                    <a:pt x="1582820" y="44134"/>
                  </a:lnTo>
                  <a:lnTo>
                    <a:pt x="1582820" y="0"/>
                  </a:lnTo>
                  <a:close/>
                </a:path>
                <a:path w="1790700" h="201930">
                  <a:moveTo>
                    <a:pt x="955436" y="150529"/>
                  </a:moveTo>
                  <a:lnTo>
                    <a:pt x="933301" y="188800"/>
                  </a:lnTo>
                  <a:lnTo>
                    <a:pt x="946596" y="194124"/>
                  </a:lnTo>
                  <a:lnTo>
                    <a:pt x="960510" y="198071"/>
                  </a:lnTo>
                  <a:lnTo>
                    <a:pt x="974981" y="200531"/>
                  </a:lnTo>
                  <a:lnTo>
                    <a:pt x="989948" y="201397"/>
                  </a:lnTo>
                  <a:lnTo>
                    <a:pt x="1065496" y="201376"/>
                  </a:lnTo>
                  <a:lnTo>
                    <a:pt x="1087569" y="196917"/>
                  </a:lnTo>
                  <a:lnTo>
                    <a:pt x="1105565" y="184757"/>
                  </a:lnTo>
                  <a:lnTo>
                    <a:pt x="1117683" y="166721"/>
                  </a:lnTo>
                  <a:lnTo>
                    <a:pt x="1119570" y="157335"/>
                  </a:lnTo>
                  <a:lnTo>
                    <a:pt x="989948" y="157335"/>
                  </a:lnTo>
                  <a:lnTo>
                    <a:pt x="980897" y="156875"/>
                  </a:lnTo>
                  <a:lnTo>
                    <a:pt x="972092" y="155558"/>
                  </a:lnTo>
                  <a:lnTo>
                    <a:pt x="963587" y="153427"/>
                  </a:lnTo>
                  <a:lnTo>
                    <a:pt x="955436" y="150529"/>
                  </a:lnTo>
                  <a:close/>
                </a:path>
                <a:path w="1790700" h="201930">
                  <a:moveTo>
                    <a:pt x="1065464" y="0"/>
                  </a:moveTo>
                  <a:lnTo>
                    <a:pt x="989948" y="0"/>
                  </a:lnTo>
                  <a:lnTo>
                    <a:pt x="967867" y="4455"/>
                  </a:lnTo>
                  <a:lnTo>
                    <a:pt x="949865" y="16610"/>
                  </a:lnTo>
                  <a:lnTo>
                    <a:pt x="937742" y="34645"/>
                  </a:lnTo>
                  <a:lnTo>
                    <a:pt x="933301" y="56741"/>
                  </a:lnTo>
                  <a:lnTo>
                    <a:pt x="933301" y="65966"/>
                  </a:lnTo>
                  <a:lnTo>
                    <a:pt x="937742" y="88065"/>
                  </a:lnTo>
                  <a:lnTo>
                    <a:pt x="949865" y="106108"/>
                  </a:lnTo>
                  <a:lnTo>
                    <a:pt x="967867" y="118270"/>
                  </a:lnTo>
                  <a:lnTo>
                    <a:pt x="989948" y="122729"/>
                  </a:lnTo>
                  <a:lnTo>
                    <a:pt x="1066176" y="122729"/>
                  </a:lnTo>
                  <a:lnTo>
                    <a:pt x="1071852" y="128393"/>
                  </a:lnTo>
                  <a:lnTo>
                    <a:pt x="1071852" y="151628"/>
                  </a:lnTo>
                  <a:lnTo>
                    <a:pt x="1066176" y="157314"/>
                  </a:lnTo>
                  <a:lnTo>
                    <a:pt x="989948" y="157335"/>
                  </a:lnTo>
                  <a:lnTo>
                    <a:pt x="1119570" y="157335"/>
                  </a:lnTo>
                  <a:lnTo>
                    <a:pt x="1122122" y="144634"/>
                  </a:lnTo>
                  <a:lnTo>
                    <a:pt x="1122122" y="135388"/>
                  </a:lnTo>
                  <a:lnTo>
                    <a:pt x="1117683" y="113313"/>
                  </a:lnTo>
                  <a:lnTo>
                    <a:pt x="1105565" y="95283"/>
                  </a:lnTo>
                  <a:lnTo>
                    <a:pt x="1087569" y="83126"/>
                  </a:lnTo>
                  <a:lnTo>
                    <a:pt x="1065496" y="78667"/>
                  </a:lnTo>
                  <a:lnTo>
                    <a:pt x="989247" y="78667"/>
                  </a:lnTo>
                  <a:lnTo>
                    <a:pt x="983551" y="72992"/>
                  </a:lnTo>
                  <a:lnTo>
                    <a:pt x="983551" y="49736"/>
                  </a:lnTo>
                  <a:lnTo>
                    <a:pt x="989247" y="44061"/>
                  </a:lnTo>
                  <a:lnTo>
                    <a:pt x="1096919" y="44061"/>
                  </a:lnTo>
                  <a:lnTo>
                    <a:pt x="1096919" y="3120"/>
                  </a:lnTo>
                  <a:lnTo>
                    <a:pt x="1089567" y="1744"/>
                  </a:lnTo>
                  <a:lnTo>
                    <a:pt x="1081738" y="770"/>
                  </a:lnTo>
                  <a:lnTo>
                    <a:pt x="1073635" y="191"/>
                  </a:lnTo>
                  <a:lnTo>
                    <a:pt x="1065464" y="0"/>
                  </a:lnTo>
                  <a:close/>
                </a:path>
                <a:path w="1790700" h="201930">
                  <a:moveTo>
                    <a:pt x="1096919" y="44061"/>
                  </a:moveTo>
                  <a:lnTo>
                    <a:pt x="1065464" y="44061"/>
                  </a:lnTo>
                  <a:lnTo>
                    <a:pt x="1072436" y="44315"/>
                  </a:lnTo>
                  <a:lnTo>
                    <a:pt x="1081957" y="44998"/>
                  </a:lnTo>
                  <a:lnTo>
                    <a:pt x="1091096" y="45996"/>
                  </a:lnTo>
                  <a:lnTo>
                    <a:pt x="1096919" y="47192"/>
                  </a:lnTo>
                  <a:lnTo>
                    <a:pt x="1096919" y="44061"/>
                  </a:lnTo>
                  <a:close/>
                </a:path>
                <a:path w="1790700" h="201930">
                  <a:moveTo>
                    <a:pt x="1639614" y="0"/>
                  </a:moveTo>
                  <a:lnTo>
                    <a:pt x="1639614" y="201784"/>
                  </a:lnTo>
                  <a:lnTo>
                    <a:pt x="1690074" y="201784"/>
                  </a:lnTo>
                  <a:lnTo>
                    <a:pt x="1690074" y="44145"/>
                  </a:lnTo>
                  <a:lnTo>
                    <a:pt x="1765150" y="44145"/>
                  </a:lnTo>
                  <a:lnTo>
                    <a:pt x="1790667" y="31"/>
                  </a:lnTo>
                  <a:lnTo>
                    <a:pt x="1639614" y="0"/>
                  </a:lnTo>
                  <a:close/>
                </a:path>
                <a:path w="1790700" h="201930">
                  <a:moveTo>
                    <a:pt x="1217093" y="0"/>
                  </a:moveTo>
                  <a:lnTo>
                    <a:pt x="1160341" y="0"/>
                  </a:lnTo>
                  <a:lnTo>
                    <a:pt x="1160341" y="201784"/>
                  </a:lnTo>
                  <a:lnTo>
                    <a:pt x="1210758" y="201784"/>
                  </a:lnTo>
                  <a:lnTo>
                    <a:pt x="1210758" y="69589"/>
                  </a:lnTo>
                  <a:lnTo>
                    <a:pt x="1266900" y="69589"/>
                  </a:lnTo>
                  <a:lnTo>
                    <a:pt x="1217093" y="0"/>
                  </a:lnTo>
                  <a:close/>
                </a:path>
                <a:path w="1790700" h="201930">
                  <a:moveTo>
                    <a:pt x="1266900" y="69589"/>
                  </a:moveTo>
                  <a:lnTo>
                    <a:pt x="1210758" y="69589"/>
                  </a:lnTo>
                  <a:lnTo>
                    <a:pt x="1305363" y="201784"/>
                  </a:lnTo>
                  <a:lnTo>
                    <a:pt x="1362136" y="201784"/>
                  </a:lnTo>
                  <a:lnTo>
                    <a:pt x="1362136" y="132194"/>
                  </a:lnTo>
                  <a:lnTo>
                    <a:pt x="1311708" y="132194"/>
                  </a:lnTo>
                  <a:lnTo>
                    <a:pt x="1266900" y="69589"/>
                  </a:lnTo>
                  <a:close/>
                </a:path>
                <a:path w="1790700" h="201930">
                  <a:moveTo>
                    <a:pt x="1362136" y="188"/>
                  </a:moveTo>
                  <a:lnTo>
                    <a:pt x="1311708" y="188"/>
                  </a:lnTo>
                  <a:lnTo>
                    <a:pt x="1311708" y="132194"/>
                  </a:lnTo>
                  <a:lnTo>
                    <a:pt x="1362136" y="132194"/>
                  </a:lnTo>
                  <a:lnTo>
                    <a:pt x="1362136" y="188"/>
                  </a:lnTo>
                  <a:close/>
                </a:path>
                <a:path w="1790700" h="201930">
                  <a:moveTo>
                    <a:pt x="151607" y="44145"/>
                  </a:moveTo>
                  <a:lnTo>
                    <a:pt x="101138" y="44145"/>
                  </a:lnTo>
                  <a:lnTo>
                    <a:pt x="101138" y="201784"/>
                  </a:lnTo>
                  <a:lnTo>
                    <a:pt x="151607" y="201784"/>
                  </a:lnTo>
                  <a:lnTo>
                    <a:pt x="151607" y="44145"/>
                  </a:lnTo>
                  <a:close/>
                </a:path>
                <a:path w="1790700" h="201930">
                  <a:moveTo>
                    <a:pt x="151607" y="0"/>
                  </a:moveTo>
                  <a:lnTo>
                    <a:pt x="0" y="31"/>
                  </a:lnTo>
                  <a:lnTo>
                    <a:pt x="25496" y="44166"/>
                  </a:lnTo>
                  <a:lnTo>
                    <a:pt x="151607" y="44145"/>
                  </a:lnTo>
                  <a:lnTo>
                    <a:pt x="151607" y="0"/>
                  </a:lnTo>
                  <a:close/>
                </a:path>
                <a:path w="1790700" h="201930">
                  <a:moveTo>
                    <a:pt x="744092" y="0"/>
                  </a:moveTo>
                  <a:lnTo>
                    <a:pt x="687350" y="0"/>
                  </a:lnTo>
                  <a:lnTo>
                    <a:pt x="687350" y="201784"/>
                  </a:lnTo>
                  <a:lnTo>
                    <a:pt x="737768" y="201784"/>
                  </a:lnTo>
                  <a:lnTo>
                    <a:pt x="737768" y="69589"/>
                  </a:lnTo>
                  <a:lnTo>
                    <a:pt x="793893" y="69589"/>
                  </a:lnTo>
                  <a:lnTo>
                    <a:pt x="744092" y="0"/>
                  </a:lnTo>
                  <a:close/>
                </a:path>
                <a:path w="1790700" h="201930">
                  <a:moveTo>
                    <a:pt x="793893" y="69589"/>
                  </a:moveTo>
                  <a:lnTo>
                    <a:pt x="737768" y="69589"/>
                  </a:lnTo>
                  <a:lnTo>
                    <a:pt x="832372" y="201784"/>
                  </a:lnTo>
                  <a:lnTo>
                    <a:pt x="889145" y="201784"/>
                  </a:lnTo>
                  <a:lnTo>
                    <a:pt x="889145" y="132194"/>
                  </a:lnTo>
                  <a:lnTo>
                    <a:pt x="838696" y="132194"/>
                  </a:lnTo>
                  <a:lnTo>
                    <a:pt x="793893" y="69589"/>
                  </a:lnTo>
                  <a:close/>
                </a:path>
                <a:path w="1790700" h="201930">
                  <a:moveTo>
                    <a:pt x="889145" y="188"/>
                  </a:moveTo>
                  <a:lnTo>
                    <a:pt x="838696" y="188"/>
                  </a:lnTo>
                  <a:lnTo>
                    <a:pt x="838696" y="132194"/>
                  </a:lnTo>
                  <a:lnTo>
                    <a:pt x="889145" y="132194"/>
                  </a:lnTo>
                  <a:lnTo>
                    <a:pt x="889145" y="188"/>
                  </a:lnTo>
                  <a:close/>
                </a:path>
              </a:pathLst>
            </a:custGeom>
            <a:solidFill>
              <a:srgbClr val="E63023"/>
            </a:solidFill>
          </p:spPr>
          <p:txBody>
            <a:bodyPr wrap="square" lIns="0" tIns="0" rIns="0" bIns="0" rtlCol="0"/>
            <a:lstStyle/>
            <a:p>
              <a:endParaRPr sz="1092" dirty="0">
                <a:solidFill>
                  <a:prstClr val="black"/>
                </a:solidFill>
              </a:endParaRPr>
            </a:p>
          </p:txBody>
        </p:sp>
      </p:grpSp>
    </p:spTree>
    <p:extLst>
      <p:ext uri="{BB962C8B-B14F-4D97-AF65-F5344CB8AC3E}">
        <p14:creationId xmlns:p14="http://schemas.microsoft.com/office/powerpoint/2010/main" val="815036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 CONTENTS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956" y="1590"/>
                        <a:ext cx="1953"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A4AD69-0303-4036-A593-41BFCC83BF37}"/>
              </a:ext>
            </a:extLst>
          </p:cNvPr>
          <p:cNvSpPr>
            <a:spLocks noGrp="1"/>
          </p:cNvSpPr>
          <p:nvPr>
            <p:ph type="title" hasCustomPrompt="1"/>
          </p:nvPr>
        </p:nvSpPr>
        <p:spPr>
          <a:xfrm>
            <a:off x="1680967" y="1139930"/>
            <a:ext cx="9291310" cy="720105"/>
          </a:xfrm>
        </p:spPr>
        <p:txBody>
          <a:bodyPr/>
          <a:lstStyle>
            <a:lvl1pPr>
              <a:defRPr sz="2800" b="1">
                <a:solidFill>
                  <a:schemeClr val="tx1">
                    <a:lumMod val="50000"/>
                    <a:lumOff val="50000"/>
                  </a:schemeClr>
                </a:solidFill>
              </a:defRPr>
            </a:lvl1pPr>
          </a:lstStyle>
          <a:p>
            <a:r>
              <a:rPr lang="en-US" dirty="0"/>
              <a:t>CLICK TO EDIT CONTENTS SLIDE</a:t>
            </a:r>
            <a:endParaRPr lang="en-ZA" dirty="0"/>
          </a:p>
        </p:txBody>
      </p:sp>
      <p:sp>
        <p:nvSpPr>
          <p:cNvPr id="10" name="object 4">
            <a:extLst>
              <a:ext uri="{FF2B5EF4-FFF2-40B4-BE49-F238E27FC236}">
                <a16:creationId xmlns:a16="http://schemas.microsoft.com/office/drawing/2014/main" id="{F3ED165E-15A5-4F29-AF76-14A0F953C677}"/>
              </a:ext>
            </a:extLst>
          </p:cNvPr>
          <p:cNvSpPr/>
          <p:nvPr userDrawn="1"/>
        </p:nvSpPr>
        <p:spPr>
          <a:xfrm>
            <a:off x="936478" y="765665"/>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dirty="0">
              <a:solidFill>
                <a:srgbClr val="000000"/>
              </a:solidFill>
              <a:latin typeface="Tahoma Regular"/>
            </a:endParaRPr>
          </a:p>
        </p:txBody>
      </p:sp>
      <p:sp>
        <p:nvSpPr>
          <p:cNvPr id="11" name="object 8">
            <a:extLst>
              <a:ext uri="{FF2B5EF4-FFF2-40B4-BE49-F238E27FC236}">
                <a16:creationId xmlns:a16="http://schemas.microsoft.com/office/drawing/2014/main" id="{EDA1C25F-7D43-4095-A0B8-45700D5B151C}"/>
              </a:ext>
            </a:extLst>
          </p:cNvPr>
          <p:cNvSpPr/>
          <p:nvPr userDrawn="1"/>
        </p:nvSpPr>
        <p:spPr>
          <a:xfrm>
            <a:off x="8499929" y="4854262"/>
            <a:ext cx="3250324" cy="169443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37" dirty="0">
              <a:solidFill>
                <a:srgbClr val="000000"/>
              </a:solidFill>
              <a:latin typeface="Tahoma Regular"/>
            </a:endParaRPr>
          </a:p>
        </p:txBody>
      </p:sp>
      <p:sp>
        <p:nvSpPr>
          <p:cNvPr id="13" name="Subtitle 2">
            <a:extLst>
              <a:ext uri="{FF2B5EF4-FFF2-40B4-BE49-F238E27FC236}">
                <a16:creationId xmlns:a16="http://schemas.microsoft.com/office/drawing/2014/main" id="{77C17B77-4A96-405B-A248-B1C8752AF3B0}"/>
              </a:ext>
            </a:extLst>
          </p:cNvPr>
          <p:cNvSpPr>
            <a:spLocks noGrp="1"/>
          </p:cNvSpPr>
          <p:nvPr>
            <p:ph type="subTitle" idx="1" hasCustomPrompt="1"/>
          </p:nvPr>
        </p:nvSpPr>
        <p:spPr>
          <a:xfrm>
            <a:off x="1680966" y="2085874"/>
            <a:ext cx="3329183" cy="3902732"/>
          </a:xfrm>
          <a:prstGeom prst="rect">
            <a:avLst/>
          </a:prstGeom>
        </p:spPr>
        <p:txBody>
          <a:bodyPr/>
          <a:lstStyle>
            <a:lvl1pPr marL="7521" marR="361381" indent="-189904" algn="l">
              <a:lnSpc>
                <a:spcPct val="165300"/>
              </a:lnSpc>
              <a:spcBef>
                <a:spcPts val="56"/>
              </a:spcBef>
              <a:buNone/>
              <a:defRPr sz="20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400" dirty="0">
                <a:solidFill>
                  <a:schemeClr val="accent5"/>
                </a:solidFill>
              </a:rPr>
              <a:t>Section heading here</a:t>
            </a:r>
          </a:p>
          <a:p>
            <a:r>
              <a:rPr lang="en-GB" sz="1800" dirty="0"/>
              <a:t>Normal text here and here and here and here</a:t>
            </a:r>
            <a:endParaRPr lang="en-GB" sz="2400" dirty="0"/>
          </a:p>
        </p:txBody>
      </p:sp>
      <p:pic>
        <p:nvPicPr>
          <p:cNvPr id="12" name="Picture 11">
            <a:extLst>
              <a:ext uri="{FF2B5EF4-FFF2-40B4-BE49-F238E27FC236}">
                <a16:creationId xmlns:a16="http://schemas.microsoft.com/office/drawing/2014/main" id="{5DE8A4C4-F89C-4196-9B13-39D203050D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263203120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CONTENTS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956" y="1590"/>
                        <a:ext cx="1953"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A4AD69-0303-4036-A593-41BFCC83BF37}"/>
              </a:ext>
            </a:extLst>
          </p:cNvPr>
          <p:cNvSpPr>
            <a:spLocks noGrp="1"/>
          </p:cNvSpPr>
          <p:nvPr>
            <p:ph type="title" hasCustomPrompt="1"/>
          </p:nvPr>
        </p:nvSpPr>
        <p:spPr>
          <a:xfrm>
            <a:off x="1680967" y="1139930"/>
            <a:ext cx="9291310" cy="720105"/>
          </a:xfrm>
        </p:spPr>
        <p:txBody>
          <a:bodyPr/>
          <a:lstStyle>
            <a:lvl1pPr>
              <a:defRPr sz="2800" b="1">
                <a:solidFill>
                  <a:schemeClr val="tx1">
                    <a:lumMod val="50000"/>
                    <a:lumOff val="50000"/>
                  </a:schemeClr>
                </a:solidFill>
              </a:defRPr>
            </a:lvl1pPr>
          </a:lstStyle>
          <a:p>
            <a:r>
              <a:rPr lang="en-US" dirty="0"/>
              <a:t>CLICK TO EDIT CONTENTS SLIDE</a:t>
            </a:r>
            <a:endParaRPr lang="en-ZA" dirty="0"/>
          </a:p>
        </p:txBody>
      </p:sp>
      <p:sp>
        <p:nvSpPr>
          <p:cNvPr id="10" name="object 4">
            <a:extLst>
              <a:ext uri="{FF2B5EF4-FFF2-40B4-BE49-F238E27FC236}">
                <a16:creationId xmlns:a16="http://schemas.microsoft.com/office/drawing/2014/main" id="{F3ED165E-15A5-4F29-AF76-14A0F953C677}"/>
              </a:ext>
            </a:extLst>
          </p:cNvPr>
          <p:cNvSpPr/>
          <p:nvPr userDrawn="1"/>
        </p:nvSpPr>
        <p:spPr>
          <a:xfrm>
            <a:off x="936478" y="765665"/>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dirty="0">
              <a:solidFill>
                <a:srgbClr val="000000"/>
              </a:solidFill>
              <a:latin typeface="Tahoma Regular"/>
            </a:endParaRPr>
          </a:p>
        </p:txBody>
      </p:sp>
      <p:sp>
        <p:nvSpPr>
          <p:cNvPr id="13" name="Subtitle 2">
            <a:extLst>
              <a:ext uri="{FF2B5EF4-FFF2-40B4-BE49-F238E27FC236}">
                <a16:creationId xmlns:a16="http://schemas.microsoft.com/office/drawing/2014/main" id="{77C17B77-4A96-405B-A248-B1C8752AF3B0}"/>
              </a:ext>
            </a:extLst>
          </p:cNvPr>
          <p:cNvSpPr>
            <a:spLocks noGrp="1"/>
          </p:cNvSpPr>
          <p:nvPr>
            <p:ph type="subTitle" idx="1" hasCustomPrompt="1"/>
          </p:nvPr>
        </p:nvSpPr>
        <p:spPr>
          <a:xfrm>
            <a:off x="1680967" y="2085874"/>
            <a:ext cx="2995808" cy="3902732"/>
          </a:xfrm>
          <a:prstGeom prst="rect">
            <a:avLst/>
          </a:prstGeom>
        </p:spPr>
        <p:txBody>
          <a:bodyPr/>
          <a:lstStyle>
            <a:lvl1pPr marL="7521" marR="361381" indent="-189904" algn="l">
              <a:lnSpc>
                <a:spcPct val="165300"/>
              </a:lnSpc>
              <a:spcBef>
                <a:spcPts val="56"/>
              </a:spcBef>
              <a:buNone/>
              <a:defRPr sz="17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dirty="0">
                <a:solidFill>
                  <a:schemeClr val="accent5"/>
                </a:solidFill>
              </a:rPr>
              <a:t>Section heading here</a:t>
            </a:r>
          </a:p>
          <a:p>
            <a:r>
              <a:rPr lang="en-GB" sz="1600" dirty="0"/>
              <a:t>Normal text here and here and here and here</a:t>
            </a:r>
            <a:endParaRPr lang="en-GB" sz="2000" dirty="0"/>
          </a:p>
          <a:p>
            <a:pPr marL="197049" marR="3008">
              <a:lnSpc>
                <a:spcPct val="100600"/>
              </a:lnSpc>
            </a:pPr>
            <a:endParaRPr lang="en-GB" sz="1600" dirty="0"/>
          </a:p>
        </p:txBody>
      </p:sp>
      <p:sp>
        <p:nvSpPr>
          <p:cNvPr id="11" name="object 8">
            <a:extLst>
              <a:ext uri="{FF2B5EF4-FFF2-40B4-BE49-F238E27FC236}">
                <a16:creationId xmlns:a16="http://schemas.microsoft.com/office/drawing/2014/main" id="{B7093058-1C72-42EE-AFD4-C6A337F2FC13}"/>
              </a:ext>
            </a:extLst>
          </p:cNvPr>
          <p:cNvSpPr/>
          <p:nvPr userDrawn="1"/>
        </p:nvSpPr>
        <p:spPr>
          <a:xfrm>
            <a:off x="8580474" y="3407791"/>
            <a:ext cx="3205788" cy="309018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37" dirty="0">
              <a:solidFill>
                <a:srgbClr val="000000"/>
              </a:solidFill>
              <a:latin typeface="Tahoma Regular"/>
            </a:endParaRPr>
          </a:p>
        </p:txBody>
      </p:sp>
      <p:pic>
        <p:nvPicPr>
          <p:cNvPr id="12" name="Picture 11">
            <a:extLst>
              <a:ext uri="{FF2B5EF4-FFF2-40B4-BE49-F238E27FC236}">
                <a16:creationId xmlns:a16="http://schemas.microsoft.com/office/drawing/2014/main" id="{F3A53F04-AED7-452A-9F24-9297FB349A1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308045778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CONTENTS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956" y="1590"/>
                        <a:ext cx="1953"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A4AD69-0303-4036-A593-41BFCC83BF37}"/>
              </a:ext>
            </a:extLst>
          </p:cNvPr>
          <p:cNvSpPr>
            <a:spLocks noGrp="1"/>
          </p:cNvSpPr>
          <p:nvPr>
            <p:ph type="title" hasCustomPrompt="1"/>
          </p:nvPr>
        </p:nvSpPr>
        <p:spPr>
          <a:xfrm>
            <a:off x="1680967" y="1139930"/>
            <a:ext cx="9291310" cy="720105"/>
          </a:xfrm>
        </p:spPr>
        <p:txBody>
          <a:bodyPr/>
          <a:lstStyle>
            <a:lvl1pPr>
              <a:defRPr sz="2800" b="1">
                <a:solidFill>
                  <a:schemeClr val="tx1">
                    <a:lumMod val="50000"/>
                    <a:lumOff val="50000"/>
                  </a:schemeClr>
                </a:solidFill>
              </a:defRPr>
            </a:lvl1pPr>
          </a:lstStyle>
          <a:p>
            <a:r>
              <a:rPr lang="en-US" dirty="0"/>
              <a:t>CLICK TO EDIT CONTENTS SLIDE</a:t>
            </a:r>
            <a:endParaRPr lang="en-ZA" dirty="0"/>
          </a:p>
        </p:txBody>
      </p:sp>
      <p:sp>
        <p:nvSpPr>
          <p:cNvPr id="10" name="object 4">
            <a:extLst>
              <a:ext uri="{FF2B5EF4-FFF2-40B4-BE49-F238E27FC236}">
                <a16:creationId xmlns:a16="http://schemas.microsoft.com/office/drawing/2014/main" id="{F3ED165E-15A5-4F29-AF76-14A0F953C677}"/>
              </a:ext>
            </a:extLst>
          </p:cNvPr>
          <p:cNvSpPr/>
          <p:nvPr userDrawn="1"/>
        </p:nvSpPr>
        <p:spPr>
          <a:xfrm>
            <a:off x="936478" y="765665"/>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dirty="0">
              <a:solidFill>
                <a:srgbClr val="000000"/>
              </a:solidFill>
              <a:latin typeface="Tahoma Regular"/>
            </a:endParaRPr>
          </a:p>
        </p:txBody>
      </p:sp>
      <p:sp>
        <p:nvSpPr>
          <p:cNvPr id="13" name="Subtitle 2">
            <a:extLst>
              <a:ext uri="{FF2B5EF4-FFF2-40B4-BE49-F238E27FC236}">
                <a16:creationId xmlns:a16="http://schemas.microsoft.com/office/drawing/2014/main" id="{77C17B77-4A96-405B-A248-B1C8752AF3B0}"/>
              </a:ext>
            </a:extLst>
          </p:cNvPr>
          <p:cNvSpPr>
            <a:spLocks noGrp="1"/>
          </p:cNvSpPr>
          <p:nvPr>
            <p:ph type="subTitle" idx="1" hasCustomPrompt="1"/>
          </p:nvPr>
        </p:nvSpPr>
        <p:spPr>
          <a:xfrm>
            <a:off x="1680966" y="2085874"/>
            <a:ext cx="2967233" cy="3902732"/>
          </a:xfrm>
          <a:prstGeom prst="rect">
            <a:avLst/>
          </a:prstGeom>
        </p:spPr>
        <p:txBody>
          <a:bodyPr/>
          <a:lstStyle>
            <a:lvl1pPr marL="7521" marR="361381" indent="-189904" algn="l">
              <a:lnSpc>
                <a:spcPct val="165300"/>
              </a:lnSpc>
              <a:spcBef>
                <a:spcPts val="56"/>
              </a:spcBef>
              <a:buNone/>
              <a:defRPr sz="17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dirty="0">
                <a:solidFill>
                  <a:schemeClr val="accent5"/>
                </a:solidFill>
              </a:rPr>
              <a:t>Section heading here</a:t>
            </a:r>
          </a:p>
          <a:p>
            <a:r>
              <a:rPr lang="en-GB" sz="1600" dirty="0"/>
              <a:t>Normal text here and here and here and here</a:t>
            </a:r>
            <a:endParaRPr lang="en-GB" sz="2000" dirty="0"/>
          </a:p>
          <a:p>
            <a:pPr marL="197049" marR="3008" indent="-189904">
              <a:lnSpc>
                <a:spcPct val="100600"/>
              </a:lnSpc>
              <a:spcBef>
                <a:spcPts val="56"/>
              </a:spcBef>
            </a:pPr>
            <a:endParaRPr lang="en-GB"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558145CC-D3BC-4C88-AA7C-565A0C5BCABE}"/>
              </a:ext>
            </a:extLst>
          </p:cNvPr>
          <p:cNvSpPr/>
          <p:nvPr userDrawn="1"/>
        </p:nvSpPr>
        <p:spPr>
          <a:xfrm>
            <a:off x="8189297" y="4958505"/>
            <a:ext cx="3821367" cy="151913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37" dirty="0">
              <a:solidFill>
                <a:srgbClr val="000000"/>
              </a:solidFill>
              <a:latin typeface="Tahoma Regular"/>
            </a:endParaRPr>
          </a:p>
        </p:txBody>
      </p:sp>
      <p:pic>
        <p:nvPicPr>
          <p:cNvPr id="12" name="Picture 11">
            <a:extLst>
              <a:ext uri="{FF2B5EF4-FFF2-40B4-BE49-F238E27FC236}">
                <a16:creationId xmlns:a16="http://schemas.microsoft.com/office/drawing/2014/main" id="{70BB016E-539B-4F7E-9E4A-780487E1CEF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234136144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CONTENTS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9417810"/>
              </p:ext>
            </p:ext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956" y="1590"/>
                        <a:ext cx="1953"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A4AD69-0303-4036-A593-41BFCC83BF37}"/>
              </a:ext>
            </a:extLst>
          </p:cNvPr>
          <p:cNvSpPr>
            <a:spLocks noGrp="1"/>
          </p:cNvSpPr>
          <p:nvPr>
            <p:ph type="title" hasCustomPrompt="1"/>
          </p:nvPr>
        </p:nvSpPr>
        <p:spPr>
          <a:xfrm>
            <a:off x="1680967" y="1139930"/>
            <a:ext cx="9291310" cy="720105"/>
          </a:xfrm>
        </p:spPr>
        <p:txBody>
          <a:bodyPr/>
          <a:lstStyle>
            <a:lvl1pPr>
              <a:defRPr sz="2800" b="1">
                <a:solidFill>
                  <a:schemeClr val="tx1">
                    <a:lumMod val="50000"/>
                    <a:lumOff val="50000"/>
                  </a:schemeClr>
                </a:solidFill>
              </a:defRPr>
            </a:lvl1pPr>
          </a:lstStyle>
          <a:p>
            <a:r>
              <a:rPr lang="en-US" dirty="0"/>
              <a:t>CLICK TO EDIT CONTENTS SLIDE</a:t>
            </a:r>
            <a:endParaRPr lang="en-ZA" dirty="0"/>
          </a:p>
        </p:txBody>
      </p:sp>
      <p:sp>
        <p:nvSpPr>
          <p:cNvPr id="10" name="object 4">
            <a:extLst>
              <a:ext uri="{FF2B5EF4-FFF2-40B4-BE49-F238E27FC236}">
                <a16:creationId xmlns:a16="http://schemas.microsoft.com/office/drawing/2014/main" id="{F3ED165E-15A5-4F29-AF76-14A0F953C677}"/>
              </a:ext>
            </a:extLst>
          </p:cNvPr>
          <p:cNvSpPr/>
          <p:nvPr userDrawn="1"/>
        </p:nvSpPr>
        <p:spPr>
          <a:xfrm>
            <a:off x="936478" y="765665"/>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b="0" i="0" dirty="0">
              <a:latin typeface="Tahoma Regular"/>
            </a:endParaRPr>
          </a:p>
        </p:txBody>
      </p:sp>
      <p:sp>
        <p:nvSpPr>
          <p:cNvPr id="13" name="Subtitle 2">
            <a:extLst>
              <a:ext uri="{FF2B5EF4-FFF2-40B4-BE49-F238E27FC236}">
                <a16:creationId xmlns:a16="http://schemas.microsoft.com/office/drawing/2014/main" id="{77C17B77-4A96-405B-A248-B1C8752AF3B0}"/>
              </a:ext>
            </a:extLst>
          </p:cNvPr>
          <p:cNvSpPr>
            <a:spLocks noGrp="1"/>
          </p:cNvSpPr>
          <p:nvPr>
            <p:ph type="subTitle" idx="1" hasCustomPrompt="1"/>
          </p:nvPr>
        </p:nvSpPr>
        <p:spPr>
          <a:xfrm>
            <a:off x="1680967" y="2085874"/>
            <a:ext cx="2995808" cy="3902732"/>
          </a:xfrm>
          <a:prstGeom prst="rect">
            <a:avLst/>
          </a:prstGeom>
        </p:spPr>
        <p:txBody>
          <a:bodyPr/>
          <a:lstStyle>
            <a:lvl1pPr marL="7521" marR="361381" indent="-189904" algn="l">
              <a:lnSpc>
                <a:spcPct val="165300"/>
              </a:lnSpc>
              <a:spcBef>
                <a:spcPts val="56"/>
              </a:spcBef>
              <a:buNone/>
              <a:defRPr sz="17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dirty="0">
                <a:solidFill>
                  <a:schemeClr val="accent5"/>
                </a:solidFill>
              </a:rPr>
              <a:t>Section heading here</a:t>
            </a:r>
          </a:p>
          <a:p>
            <a:r>
              <a:rPr lang="en-GB" sz="1600" dirty="0"/>
              <a:t>Normal text here and here and here and here</a:t>
            </a:r>
            <a:endParaRPr lang="en-GB" sz="2000" dirty="0"/>
          </a:p>
          <a:p>
            <a:pPr marL="197049" marR="3008">
              <a:lnSpc>
                <a:spcPct val="100600"/>
              </a:lnSpc>
            </a:pPr>
            <a:endParaRPr lang="en-GB" sz="1600" dirty="0"/>
          </a:p>
        </p:txBody>
      </p:sp>
      <p:sp>
        <p:nvSpPr>
          <p:cNvPr id="11" name="object 8">
            <a:extLst>
              <a:ext uri="{FF2B5EF4-FFF2-40B4-BE49-F238E27FC236}">
                <a16:creationId xmlns:a16="http://schemas.microsoft.com/office/drawing/2014/main" id="{B7093058-1C72-42EE-AFD4-C6A337F2FC13}"/>
              </a:ext>
            </a:extLst>
          </p:cNvPr>
          <p:cNvSpPr/>
          <p:nvPr userDrawn="1"/>
        </p:nvSpPr>
        <p:spPr>
          <a:xfrm>
            <a:off x="8580474" y="3407791"/>
            <a:ext cx="3205788" cy="309018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37" b="0" i="0" dirty="0">
              <a:latin typeface="Tahoma Regular"/>
            </a:endParaRPr>
          </a:p>
        </p:txBody>
      </p:sp>
      <p:pic>
        <p:nvPicPr>
          <p:cNvPr id="12" name="Picture 11">
            <a:extLst>
              <a:ext uri="{FF2B5EF4-FFF2-40B4-BE49-F238E27FC236}">
                <a16:creationId xmlns:a16="http://schemas.microsoft.com/office/drawing/2014/main" id="{F3A53F04-AED7-452A-9F24-9297FB349A1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172121697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SLIDE ">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2119" y="1591"/>
                        <a:ext cx="2116"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sz="2800" b="1">
                <a:solidFill>
                  <a:schemeClr val="tx1">
                    <a:lumMod val="50000"/>
                    <a:lumOff val="50000"/>
                  </a:schemeClr>
                </a:solidFill>
              </a:defRPr>
            </a:lvl1pPr>
          </a:lstStyle>
          <a:p>
            <a:r>
              <a:rPr lang="en-US" dirty="0"/>
              <a:t>CLICK TO ADD TITLE</a:t>
            </a:r>
            <a:br>
              <a:rPr lang="en-US" dirty="0"/>
            </a:br>
            <a:r>
              <a:rPr lang="en-US" dirty="0"/>
              <a:t>ON TWO LINES IF NECESSARY</a:t>
            </a:r>
            <a:endParaRPr lang="en-ZA" dirty="0"/>
          </a:p>
        </p:txBody>
      </p:sp>
    </p:spTree>
    <p:extLst>
      <p:ext uri="{BB962C8B-B14F-4D97-AF65-F5344CB8AC3E}">
        <p14:creationId xmlns:p14="http://schemas.microsoft.com/office/powerpoint/2010/main" val="248316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D031-043D-4150-8D51-38680CAB1C7B}"/>
              </a:ext>
            </a:extLst>
          </p:cNvPr>
          <p:cNvSpPr>
            <a:spLocks noGrp="1"/>
          </p:cNvSpPr>
          <p:nvPr>
            <p:ph type="title" hasCustomPrompt="1"/>
          </p:nvPr>
        </p:nvSpPr>
        <p:spPr/>
        <p:txBody>
          <a:bodyPr/>
          <a:lstStyle>
            <a:lvl1pPr>
              <a:defRPr/>
            </a:lvl1pPr>
          </a:lstStyle>
          <a:p>
            <a:r>
              <a:rPr lang="en-US" dirty="0"/>
              <a:t>CLICK TO EDIT CUSTOM SLIDE</a:t>
            </a:r>
            <a:endParaRPr lang="en-GB" dirty="0"/>
          </a:p>
        </p:txBody>
      </p:sp>
    </p:spTree>
    <p:extLst>
      <p:ext uri="{BB962C8B-B14F-4D97-AF65-F5344CB8AC3E}">
        <p14:creationId xmlns:p14="http://schemas.microsoft.com/office/powerpoint/2010/main" val="2055597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89E258-1D79-4E25-B592-51F1147856D6}"/>
              </a:ext>
            </a:extLst>
          </p:cNvPr>
          <p:cNvSpPr>
            <a:spLocks noGrp="1"/>
          </p:cNvSpPr>
          <p:nvPr>
            <p:ph type="ctrTitle" hasCustomPrompt="1"/>
          </p:nvPr>
        </p:nvSpPr>
        <p:spPr>
          <a:xfrm>
            <a:off x="589941" y="356990"/>
            <a:ext cx="9145218" cy="661832"/>
          </a:xfrm>
          <a:prstGeom prst="rect">
            <a:avLst/>
          </a:prstGeom>
        </p:spPr>
        <p:txBody>
          <a:bodyPr anchor="b"/>
          <a:lstStyle>
            <a:lvl1pPr algn="l">
              <a:defRPr sz="2800" b="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SLIDE TITLE GOES HERE</a:t>
            </a:r>
            <a:br>
              <a:rPr lang="en-US" dirty="0"/>
            </a:br>
            <a:r>
              <a:rPr lang="en-US" dirty="0"/>
              <a:t>ON TWO LINES IF NECESSARY</a:t>
            </a:r>
          </a:p>
        </p:txBody>
      </p:sp>
      <p:sp>
        <p:nvSpPr>
          <p:cNvPr id="7" name="Text Placeholder 2">
            <a:extLst>
              <a:ext uri="{FF2B5EF4-FFF2-40B4-BE49-F238E27FC236}">
                <a16:creationId xmlns:a16="http://schemas.microsoft.com/office/drawing/2014/main" id="{87644EA8-7028-42E5-833F-BAD05B8F4B77}"/>
              </a:ext>
            </a:extLst>
          </p:cNvPr>
          <p:cNvSpPr>
            <a:spLocks noGrp="1"/>
          </p:cNvSpPr>
          <p:nvPr>
            <p:ph idx="1"/>
          </p:nvPr>
        </p:nvSpPr>
        <p:spPr>
          <a:xfrm>
            <a:off x="568328" y="1201381"/>
            <a:ext cx="11055343" cy="5299629"/>
          </a:xfrm>
          <a:prstGeom prst="rect">
            <a:avLst/>
          </a:prstGeom>
        </p:spPr>
        <p:txBody>
          <a:bodyPr vert="horz" lIns="36000" tIns="18000" rIns="0" bIns="18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object 11">
            <a:extLst>
              <a:ext uri="{FF2B5EF4-FFF2-40B4-BE49-F238E27FC236}">
                <a16:creationId xmlns:a16="http://schemas.microsoft.com/office/drawing/2014/main" id="{235ED689-9638-443C-9A10-E043942A6629}"/>
              </a:ext>
            </a:extLst>
          </p:cNvPr>
          <p:cNvSpPr/>
          <p:nvPr userDrawn="1"/>
        </p:nvSpPr>
        <p:spPr>
          <a:xfrm>
            <a:off x="620851" y="6136760"/>
            <a:ext cx="166575" cy="294959"/>
          </a:xfrm>
          <a:custGeom>
            <a:avLst/>
            <a:gdLst/>
            <a:ahLst/>
            <a:cxnLst/>
            <a:rect l="l" t="t" r="r" b="b"/>
            <a:pathLst>
              <a:path w="281305" h="486409">
                <a:moveTo>
                  <a:pt x="0" y="486404"/>
                </a:moveTo>
                <a:lnTo>
                  <a:pt x="281038" y="0"/>
                </a:lnTo>
              </a:path>
            </a:pathLst>
          </a:custGeom>
          <a:ln w="38679">
            <a:solidFill>
              <a:srgbClr val="E73023"/>
            </a:solidFill>
          </a:ln>
        </p:spPr>
        <p:txBody>
          <a:bodyPr wrap="square" lIns="0" tIns="0" rIns="0" bIns="0" rtlCol="0"/>
          <a:lstStyle/>
          <a:p>
            <a:endParaRPr sz="637" dirty="0">
              <a:solidFill>
                <a:srgbClr val="000000"/>
              </a:solidFill>
              <a:latin typeface="Tahoma Regular"/>
            </a:endParaRPr>
          </a:p>
        </p:txBody>
      </p:sp>
    </p:spTree>
    <p:extLst>
      <p:ext uri="{BB962C8B-B14F-4D97-AF65-F5344CB8AC3E}">
        <p14:creationId xmlns:p14="http://schemas.microsoft.com/office/powerpoint/2010/main" val="3522279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F9668B-79E7-0D4F-9005-0200485007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9" name="object 11">
            <a:extLst>
              <a:ext uri="{FF2B5EF4-FFF2-40B4-BE49-F238E27FC236}">
                <a16:creationId xmlns:a16="http://schemas.microsoft.com/office/drawing/2014/main" id="{51C1E120-73D3-F54F-A4FF-45B281C99B5C}"/>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dirty="0">
              <a:solidFill>
                <a:srgbClr val="000000"/>
              </a:solidFill>
              <a:latin typeface="Tahoma Regular"/>
            </a:endParaRPr>
          </a:p>
        </p:txBody>
      </p:sp>
      <p:sp>
        <p:nvSpPr>
          <p:cNvPr id="12" name="Text Placeholder 14">
            <a:extLst>
              <a:ext uri="{FF2B5EF4-FFF2-40B4-BE49-F238E27FC236}">
                <a16:creationId xmlns:a16="http://schemas.microsoft.com/office/drawing/2014/main" id="{8B1908B7-F9B1-3544-9013-7B356269A820}"/>
              </a:ext>
            </a:extLst>
          </p:cNvPr>
          <p:cNvSpPr>
            <a:spLocks noGrp="1"/>
          </p:cNvSpPr>
          <p:nvPr>
            <p:ph type="body" sz="quarter" idx="11" hasCustomPrompt="1"/>
          </p:nvPr>
        </p:nvSpPr>
        <p:spPr>
          <a:xfrm>
            <a:off x="1484575" y="4113726"/>
            <a:ext cx="7012180" cy="1103312"/>
          </a:xfrm>
          <a:prstGeom prst="rect">
            <a:avLst/>
          </a:prstGeom>
        </p:spPr>
        <p:txBody>
          <a:bodyPr/>
          <a:lstStyle>
            <a:lvl1pPr marL="12700" marR="5080" indent="0">
              <a:lnSpc>
                <a:spcPct val="105500"/>
              </a:lnSpc>
              <a:spcBef>
                <a:spcPts val="95"/>
              </a:spcBef>
              <a:buNone/>
              <a:defRPr sz="3320" b="1" i="0">
                <a:solidFill>
                  <a:schemeClr val="bg1"/>
                </a:solidFill>
                <a:latin typeface="Tahoma Regular"/>
              </a:defRPr>
            </a:lvl1pPr>
          </a:lstStyle>
          <a:p>
            <a:pPr marL="12700" marR="5080">
              <a:lnSpc>
                <a:spcPct val="105500"/>
              </a:lnSpc>
              <a:spcBef>
                <a:spcPts val="95"/>
              </a:spcBef>
            </a:pPr>
            <a:r>
              <a:rPr lang="en-ZA" sz="3200" b="1" kern="0" spc="10" dirty="0"/>
              <a:t>COVER TITLE </a:t>
            </a:r>
            <a:r>
              <a:rPr lang="en-ZA" sz="3200" b="1" kern="0" spc="15" dirty="0"/>
              <a:t>GOES </a:t>
            </a:r>
            <a:r>
              <a:rPr lang="en-ZA" sz="3200" b="1" kern="0" spc="10" dirty="0"/>
              <a:t>HERE </a:t>
            </a:r>
            <a:r>
              <a:rPr lang="en-ZA" sz="3200" b="1" kern="0" spc="15" dirty="0"/>
              <a:t>ON TWO </a:t>
            </a:r>
            <a:r>
              <a:rPr lang="en-ZA" sz="3200" b="1" kern="0" spc="10" dirty="0"/>
              <a:t>LINES </a:t>
            </a:r>
            <a:r>
              <a:rPr lang="en-ZA" sz="3200" b="1" kern="0" spc="5" dirty="0"/>
              <a:t>IF</a:t>
            </a:r>
            <a:r>
              <a:rPr lang="en-ZA" sz="3200" b="1" kern="0" spc="-260" dirty="0"/>
              <a:t> </a:t>
            </a:r>
            <a:r>
              <a:rPr lang="en-ZA" sz="3200" b="1" kern="0" spc="-25" dirty="0"/>
              <a:t>NECESSARY</a:t>
            </a:r>
            <a:endParaRPr lang="en-ZA" sz="3200" b="1" kern="0" dirty="0"/>
          </a:p>
        </p:txBody>
      </p:sp>
      <p:sp>
        <p:nvSpPr>
          <p:cNvPr id="13" name="Text Placeholder 16">
            <a:extLst>
              <a:ext uri="{FF2B5EF4-FFF2-40B4-BE49-F238E27FC236}">
                <a16:creationId xmlns:a16="http://schemas.microsoft.com/office/drawing/2014/main" id="{759545F2-4665-B041-B591-186383A0FD46}"/>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2463519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421" imgH="420" progId="TCLayout.ActiveDocument.1">
                  <p:embed/>
                </p:oleObj>
              </mc:Choice>
              <mc:Fallback>
                <p:oleObj name="think-cell Slide" r:id="rId3" imgW="421" imgH="420" progId="TCLayout.ActiveDocument.1">
                  <p:embed/>
                  <p:pic>
                    <p:nvPicPr>
                      <p:cNvPr id="0" name=""/>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hasCustomPrompt="1"/>
          </p:nvPr>
        </p:nvSpPr>
        <p:spPr>
          <a:xfrm>
            <a:off x="547499" y="152915"/>
            <a:ext cx="10068389" cy="720105"/>
          </a:xfrm>
          <a:prstGeom prst="rect">
            <a:avLst/>
          </a:prstGeom>
        </p:spPr>
        <p:txBody>
          <a:bodyPr/>
          <a:lstStyle>
            <a:lvl1pPr>
              <a:defRPr/>
            </a:lvl1pPr>
          </a:lstStyle>
          <a:p>
            <a:r>
              <a:rPr lang="en-US" dirty="0"/>
              <a:t> Click to edit Master title style</a:t>
            </a:r>
            <a:endParaRPr lang="en-ZA" dirty="0"/>
          </a:p>
        </p:txBody>
      </p:sp>
      <p:sp>
        <p:nvSpPr>
          <p:cNvPr id="3" name="Content Placeholder 2"/>
          <p:cNvSpPr>
            <a:spLocks noGrp="1"/>
          </p:cNvSpPr>
          <p:nvPr>
            <p:ph idx="1"/>
          </p:nvPr>
        </p:nvSpPr>
        <p:spPr>
          <a:xfrm>
            <a:off x="547499" y="1200482"/>
            <a:ext cx="10971067" cy="5299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78704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 CONTENTS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13726504"/>
              </p:ext>
            </p:ext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956" y="1590"/>
                        <a:ext cx="1953"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A4AD69-0303-4036-A593-41BFCC83BF37}"/>
              </a:ext>
            </a:extLst>
          </p:cNvPr>
          <p:cNvSpPr>
            <a:spLocks noGrp="1"/>
          </p:cNvSpPr>
          <p:nvPr>
            <p:ph type="title" hasCustomPrompt="1"/>
          </p:nvPr>
        </p:nvSpPr>
        <p:spPr>
          <a:xfrm>
            <a:off x="1680967" y="1139930"/>
            <a:ext cx="9291310" cy="720105"/>
          </a:xfrm>
        </p:spPr>
        <p:txBody>
          <a:bodyPr/>
          <a:lstStyle>
            <a:lvl1pPr>
              <a:defRPr sz="2800" b="1">
                <a:solidFill>
                  <a:schemeClr val="tx1">
                    <a:lumMod val="50000"/>
                    <a:lumOff val="50000"/>
                  </a:schemeClr>
                </a:solidFill>
              </a:defRPr>
            </a:lvl1pPr>
          </a:lstStyle>
          <a:p>
            <a:r>
              <a:rPr lang="en-US" dirty="0"/>
              <a:t>CLICK TO EDIT CONTENTS SLIDE</a:t>
            </a:r>
            <a:endParaRPr lang="en-ZA" dirty="0"/>
          </a:p>
        </p:txBody>
      </p:sp>
      <p:sp>
        <p:nvSpPr>
          <p:cNvPr id="10" name="object 4">
            <a:extLst>
              <a:ext uri="{FF2B5EF4-FFF2-40B4-BE49-F238E27FC236}">
                <a16:creationId xmlns:a16="http://schemas.microsoft.com/office/drawing/2014/main" id="{F3ED165E-15A5-4F29-AF76-14A0F953C677}"/>
              </a:ext>
            </a:extLst>
          </p:cNvPr>
          <p:cNvSpPr/>
          <p:nvPr userDrawn="1"/>
        </p:nvSpPr>
        <p:spPr>
          <a:xfrm>
            <a:off x="936478" y="765665"/>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b="0" i="0" dirty="0">
              <a:latin typeface="Tahoma Regular"/>
            </a:endParaRPr>
          </a:p>
        </p:txBody>
      </p:sp>
      <p:sp>
        <p:nvSpPr>
          <p:cNvPr id="13" name="Subtitle 2">
            <a:extLst>
              <a:ext uri="{FF2B5EF4-FFF2-40B4-BE49-F238E27FC236}">
                <a16:creationId xmlns:a16="http://schemas.microsoft.com/office/drawing/2014/main" id="{77C17B77-4A96-405B-A248-B1C8752AF3B0}"/>
              </a:ext>
            </a:extLst>
          </p:cNvPr>
          <p:cNvSpPr>
            <a:spLocks noGrp="1"/>
          </p:cNvSpPr>
          <p:nvPr>
            <p:ph type="subTitle" idx="1" hasCustomPrompt="1"/>
          </p:nvPr>
        </p:nvSpPr>
        <p:spPr>
          <a:xfrm>
            <a:off x="1680966" y="2085874"/>
            <a:ext cx="2967233" cy="3902732"/>
          </a:xfrm>
          <a:prstGeom prst="rect">
            <a:avLst/>
          </a:prstGeom>
        </p:spPr>
        <p:txBody>
          <a:bodyPr/>
          <a:lstStyle>
            <a:lvl1pPr marL="7521" marR="361381" indent="-189904" algn="l">
              <a:lnSpc>
                <a:spcPct val="165300"/>
              </a:lnSpc>
              <a:spcBef>
                <a:spcPts val="56"/>
              </a:spcBef>
              <a:buNone/>
              <a:defRPr sz="17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dirty="0">
                <a:solidFill>
                  <a:schemeClr val="accent5"/>
                </a:solidFill>
              </a:rPr>
              <a:t>Section heading here</a:t>
            </a:r>
          </a:p>
          <a:p>
            <a:r>
              <a:rPr lang="en-GB" sz="1600" dirty="0"/>
              <a:t>Normal text here and here and here and here</a:t>
            </a:r>
            <a:endParaRPr lang="en-GB" sz="2000" dirty="0"/>
          </a:p>
          <a:p>
            <a:pPr marL="197049" marR="3008" indent="-189904">
              <a:lnSpc>
                <a:spcPct val="100600"/>
              </a:lnSpc>
              <a:spcBef>
                <a:spcPts val="56"/>
              </a:spcBef>
            </a:pPr>
            <a:endParaRPr lang="en-GB"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558145CC-D3BC-4C88-AA7C-565A0C5BCABE}"/>
              </a:ext>
            </a:extLst>
          </p:cNvPr>
          <p:cNvSpPr/>
          <p:nvPr userDrawn="1"/>
        </p:nvSpPr>
        <p:spPr>
          <a:xfrm>
            <a:off x="8189297" y="4958505"/>
            <a:ext cx="3821367" cy="151913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637" b="0" i="0" dirty="0">
              <a:latin typeface="Tahoma Regular"/>
            </a:endParaRPr>
          </a:p>
        </p:txBody>
      </p:sp>
      <p:pic>
        <p:nvPicPr>
          <p:cNvPr id="12" name="Picture 11">
            <a:extLst>
              <a:ext uri="{FF2B5EF4-FFF2-40B4-BE49-F238E27FC236}">
                <a16:creationId xmlns:a16="http://schemas.microsoft.com/office/drawing/2014/main" id="{70BB016E-539B-4F7E-9E4A-780487E1CEF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6371803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SLIDE ">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0603894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1591"/>
                        <a:ext cx="2116"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sz="2800" b="1">
                <a:solidFill>
                  <a:schemeClr val="tx1">
                    <a:lumMod val="50000"/>
                    <a:lumOff val="50000"/>
                  </a:schemeClr>
                </a:solidFill>
              </a:defRPr>
            </a:lvl1pPr>
          </a:lstStyle>
          <a:p>
            <a:r>
              <a:rPr lang="en-US" dirty="0"/>
              <a:t>CLICK TO ADD TITLE</a:t>
            </a:r>
            <a:br>
              <a:rPr lang="en-US" dirty="0"/>
            </a:br>
            <a:r>
              <a:rPr lang="en-US" dirty="0"/>
              <a:t>ON TWO LINES IF NECESSARY</a:t>
            </a:r>
            <a:endParaRPr lang="en-ZA" dirty="0"/>
          </a:p>
        </p:txBody>
      </p:sp>
    </p:spTree>
    <p:extLst>
      <p:ext uri="{BB962C8B-B14F-4D97-AF65-F5344CB8AC3E}">
        <p14:creationId xmlns:p14="http://schemas.microsoft.com/office/powerpoint/2010/main" val="68308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D031-043D-4150-8D51-38680CAB1C7B}"/>
              </a:ext>
            </a:extLst>
          </p:cNvPr>
          <p:cNvSpPr>
            <a:spLocks noGrp="1"/>
          </p:cNvSpPr>
          <p:nvPr>
            <p:ph type="title" hasCustomPrompt="1"/>
          </p:nvPr>
        </p:nvSpPr>
        <p:spPr/>
        <p:txBody>
          <a:bodyPr/>
          <a:lstStyle>
            <a:lvl1pPr>
              <a:defRPr/>
            </a:lvl1pPr>
          </a:lstStyle>
          <a:p>
            <a:r>
              <a:rPr lang="en-US" dirty="0"/>
              <a:t>CLICK TO EDIT CUSTOM SLIDE</a:t>
            </a:r>
            <a:endParaRPr lang="en-GB" dirty="0"/>
          </a:p>
        </p:txBody>
      </p:sp>
    </p:spTree>
    <p:extLst>
      <p:ext uri="{BB962C8B-B14F-4D97-AF65-F5344CB8AC3E}">
        <p14:creationId xmlns:p14="http://schemas.microsoft.com/office/powerpoint/2010/main" val="70158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89E258-1D79-4E25-B592-51F1147856D6}"/>
              </a:ext>
            </a:extLst>
          </p:cNvPr>
          <p:cNvSpPr>
            <a:spLocks noGrp="1"/>
          </p:cNvSpPr>
          <p:nvPr>
            <p:ph type="ctrTitle" hasCustomPrompt="1"/>
          </p:nvPr>
        </p:nvSpPr>
        <p:spPr>
          <a:xfrm>
            <a:off x="589941" y="356990"/>
            <a:ext cx="9145218" cy="661832"/>
          </a:xfrm>
          <a:prstGeom prst="rect">
            <a:avLst/>
          </a:prstGeom>
        </p:spPr>
        <p:txBody>
          <a:bodyPr anchor="b"/>
          <a:lstStyle>
            <a:lvl1pPr algn="l">
              <a:defRPr sz="2800" b="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SLIDE TITLE GOES HERE</a:t>
            </a:r>
            <a:br>
              <a:rPr lang="en-US" dirty="0"/>
            </a:br>
            <a:r>
              <a:rPr lang="en-US" dirty="0"/>
              <a:t>ON TWO LINES IF NECESSARY</a:t>
            </a:r>
          </a:p>
        </p:txBody>
      </p:sp>
      <p:sp>
        <p:nvSpPr>
          <p:cNvPr id="7" name="Text Placeholder 2">
            <a:extLst>
              <a:ext uri="{FF2B5EF4-FFF2-40B4-BE49-F238E27FC236}">
                <a16:creationId xmlns:a16="http://schemas.microsoft.com/office/drawing/2014/main" id="{87644EA8-7028-42E5-833F-BAD05B8F4B77}"/>
              </a:ext>
            </a:extLst>
          </p:cNvPr>
          <p:cNvSpPr>
            <a:spLocks noGrp="1"/>
          </p:cNvSpPr>
          <p:nvPr>
            <p:ph idx="1"/>
          </p:nvPr>
        </p:nvSpPr>
        <p:spPr>
          <a:xfrm>
            <a:off x="568328" y="1201381"/>
            <a:ext cx="11055343" cy="5299629"/>
          </a:xfrm>
          <a:prstGeom prst="rect">
            <a:avLst/>
          </a:prstGeom>
        </p:spPr>
        <p:txBody>
          <a:bodyPr vert="horz" lIns="36000" tIns="18000" rIns="0" bIns="18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object 11">
            <a:extLst>
              <a:ext uri="{FF2B5EF4-FFF2-40B4-BE49-F238E27FC236}">
                <a16:creationId xmlns:a16="http://schemas.microsoft.com/office/drawing/2014/main" id="{235ED689-9638-443C-9A10-E043942A6629}"/>
              </a:ext>
            </a:extLst>
          </p:cNvPr>
          <p:cNvSpPr/>
          <p:nvPr userDrawn="1"/>
        </p:nvSpPr>
        <p:spPr>
          <a:xfrm>
            <a:off x="620851" y="6136760"/>
            <a:ext cx="166575" cy="294959"/>
          </a:xfrm>
          <a:custGeom>
            <a:avLst/>
            <a:gdLst/>
            <a:ahLst/>
            <a:cxnLst/>
            <a:rect l="l" t="t" r="r" b="b"/>
            <a:pathLst>
              <a:path w="281305" h="486409">
                <a:moveTo>
                  <a:pt x="0" y="486404"/>
                </a:moveTo>
                <a:lnTo>
                  <a:pt x="281038" y="0"/>
                </a:lnTo>
              </a:path>
            </a:pathLst>
          </a:custGeom>
          <a:ln w="38679">
            <a:solidFill>
              <a:srgbClr val="E73023"/>
            </a:solidFill>
          </a:ln>
        </p:spPr>
        <p:txBody>
          <a:bodyPr wrap="square" lIns="0" tIns="0" rIns="0" bIns="0" rtlCol="0"/>
          <a:lstStyle/>
          <a:p>
            <a:endParaRPr sz="637" b="0" i="0" dirty="0">
              <a:latin typeface="Tahoma Regular"/>
            </a:endParaRPr>
          </a:p>
        </p:txBody>
      </p:sp>
    </p:spTree>
    <p:extLst>
      <p:ext uri="{BB962C8B-B14F-4D97-AF65-F5344CB8AC3E}">
        <p14:creationId xmlns:p14="http://schemas.microsoft.com/office/powerpoint/2010/main" val="110972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F9668B-79E7-0D4F-9005-0200485007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42"/>
            <a:ext cx="12192000" cy="6857519"/>
          </a:xfrm>
          <a:prstGeom prst="rect">
            <a:avLst/>
          </a:prstGeom>
        </p:spPr>
      </p:pic>
      <p:sp>
        <p:nvSpPr>
          <p:cNvPr id="9" name="object 11">
            <a:extLst>
              <a:ext uri="{FF2B5EF4-FFF2-40B4-BE49-F238E27FC236}">
                <a16:creationId xmlns:a16="http://schemas.microsoft.com/office/drawing/2014/main" id="{51C1E120-73D3-F54F-A4FF-45B281C99B5C}"/>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endParaRPr sz="637" b="0" i="0" dirty="0">
              <a:latin typeface="Tahoma Regular"/>
            </a:endParaRPr>
          </a:p>
        </p:txBody>
      </p:sp>
      <p:sp>
        <p:nvSpPr>
          <p:cNvPr id="12" name="Text Placeholder 14">
            <a:extLst>
              <a:ext uri="{FF2B5EF4-FFF2-40B4-BE49-F238E27FC236}">
                <a16:creationId xmlns:a16="http://schemas.microsoft.com/office/drawing/2014/main" id="{8B1908B7-F9B1-3544-9013-7B356269A820}"/>
              </a:ext>
            </a:extLst>
          </p:cNvPr>
          <p:cNvSpPr>
            <a:spLocks noGrp="1"/>
          </p:cNvSpPr>
          <p:nvPr>
            <p:ph type="body" sz="quarter" idx="11" hasCustomPrompt="1"/>
          </p:nvPr>
        </p:nvSpPr>
        <p:spPr>
          <a:xfrm>
            <a:off x="1484575" y="4113726"/>
            <a:ext cx="7012180" cy="1103312"/>
          </a:xfrm>
          <a:prstGeom prst="rect">
            <a:avLst/>
          </a:prstGeom>
        </p:spPr>
        <p:txBody>
          <a:bodyPr/>
          <a:lstStyle>
            <a:lvl1pPr marL="12700" marR="5080" indent="0">
              <a:lnSpc>
                <a:spcPct val="105500"/>
              </a:lnSpc>
              <a:spcBef>
                <a:spcPts val="95"/>
              </a:spcBef>
              <a:buNone/>
              <a:defRPr sz="3320" b="1" i="0">
                <a:solidFill>
                  <a:schemeClr val="bg1"/>
                </a:solidFill>
                <a:latin typeface="Tahoma Regular"/>
              </a:defRPr>
            </a:lvl1pPr>
          </a:lstStyle>
          <a:p>
            <a:pPr marL="12700" marR="5080">
              <a:lnSpc>
                <a:spcPct val="105500"/>
              </a:lnSpc>
              <a:spcBef>
                <a:spcPts val="95"/>
              </a:spcBef>
            </a:pPr>
            <a:r>
              <a:rPr lang="en-ZA" sz="3200" b="1" kern="0" spc="10" dirty="0"/>
              <a:t>COVER TITLE </a:t>
            </a:r>
            <a:r>
              <a:rPr lang="en-ZA" sz="3200" b="1" kern="0" spc="15" dirty="0"/>
              <a:t>GOES </a:t>
            </a:r>
            <a:r>
              <a:rPr lang="en-ZA" sz="3200" b="1" kern="0" spc="10" dirty="0"/>
              <a:t>HERE </a:t>
            </a:r>
            <a:r>
              <a:rPr lang="en-ZA" sz="3200" b="1" kern="0" spc="15" dirty="0"/>
              <a:t>ON TWO </a:t>
            </a:r>
            <a:r>
              <a:rPr lang="en-ZA" sz="3200" b="1" kern="0" spc="10" dirty="0"/>
              <a:t>LINES </a:t>
            </a:r>
            <a:r>
              <a:rPr lang="en-ZA" sz="3200" b="1" kern="0" spc="5" dirty="0"/>
              <a:t>IF</a:t>
            </a:r>
            <a:r>
              <a:rPr lang="en-ZA" sz="3200" b="1" kern="0" spc="-260" dirty="0"/>
              <a:t> </a:t>
            </a:r>
            <a:r>
              <a:rPr lang="en-ZA" sz="3200" b="1" kern="0" spc="-25" dirty="0"/>
              <a:t>NECESSARY</a:t>
            </a:r>
            <a:endParaRPr lang="en-ZA" sz="3200" b="1" kern="0" dirty="0"/>
          </a:p>
        </p:txBody>
      </p:sp>
      <p:sp>
        <p:nvSpPr>
          <p:cNvPr id="13" name="Text Placeholder 16">
            <a:extLst>
              <a:ext uri="{FF2B5EF4-FFF2-40B4-BE49-F238E27FC236}">
                <a16:creationId xmlns:a16="http://schemas.microsoft.com/office/drawing/2014/main" id="{759545F2-4665-B041-B591-186383A0FD46}"/>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2899714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421" imgH="420" progId="TCLayout.ActiveDocument.1">
                  <p:embed/>
                </p:oleObj>
              </mc:Choice>
              <mc:Fallback>
                <p:oleObj name="think-cell Slide" r:id="rId3" imgW="421" imgH="420" progId="TCLayout.ActiveDocument.1">
                  <p:embed/>
                  <p:pic>
                    <p:nvPicPr>
                      <p:cNvPr id="4" name="Object 3" hidden="1"/>
                      <p:cNvPicPr/>
                      <p:nvPr/>
                    </p:nvPicPr>
                    <p:blipFill>
                      <a:blip r:embed="rId4"/>
                      <a:stretch>
                        <a:fillRect/>
                      </a:stretch>
                    </p:blipFill>
                    <p:spPr>
                      <a:xfrm>
                        <a:off x="2119" y="1590"/>
                        <a:ext cx="2116" cy="1587"/>
                      </a:xfrm>
                      <a:prstGeom prst="rect">
                        <a:avLst/>
                      </a:prstGeom>
                    </p:spPr>
                  </p:pic>
                </p:oleObj>
              </mc:Fallback>
            </mc:AlternateContent>
          </a:graphicData>
        </a:graphic>
      </p:graphicFrame>
      <p:sp>
        <p:nvSpPr>
          <p:cNvPr id="2" name="Title 1"/>
          <p:cNvSpPr>
            <a:spLocks noGrp="1"/>
          </p:cNvSpPr>
          <p:nvPr>
            <p:ph type="title" hasCustomPrompt="1"/>
          </p:nvPr>
        </p:nvSpPr>
        <p:spPr>
          <a:xfrm>
            <a:off x="547499" y="152915"/>
            <a:ext cx="10068389" cy="720105"/>
          </a:xfrm>
          <a:prstGeom prst="rect">
            <a:avLst/>
          </a:prstGeom>
        </p:spPr>
        <p:txBody>
          <a:bodyPr/>
          <a:lstStyle>
            <a:lvl1pPr>
              <a:defRPr/>
            </a:lvl1pPr>
          </a:lstStyle>
          <a:p>
            <a:r>
              <a:rPr lang="en-US" dirty="0"/>
              <a:t> Click to edit Master title style</a:t>
            </a:r>
            <a:endParaRPr lang="en-ZA" dirty="0"/>
          </a:p>
        </p:txBody>
      </p:sp>
      <p:sp>
        <p:nvSpPr>
          <p:cNvPr id="3" name="Content Placeholder 2"/>
          <p:cNvSpPr>
            <a:spLocks noGrp="1"/>
          </p:cNvSpPr>
          <p:nvPr>
            <p:ph idx="1"/>
          </p:nvPr>
        </p:nvSpPr>
        <p:spPr>
          <a:xfrm>
            <a:off x="547499" y="1200482"/>
            <a:ext cx="10971067" cy="5299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15820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EC5ABC-23EE-084A-85FF-B2E1A9D42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2000" cy="6857760"/>
          </a:xfrm>
          <a:prstGeom prst="rect">
            <a:avLst/>
          </a:prstGeom>
        </p:spPr>
      </p:pic>
      <p:pic>
        <p:nvPicPr>
          <p:cNvPr id="8" name="Picture 7">
            <a:extLst>
              <a:ext uri="{FF2B5EF4-FFF2-40B4-BE49-F238E27FC236}">
                <a16:creationId xmlns:a16="http://schemas.microsoft.com/office/drawing/2014/main" id="{CA168938-5473-7946-AFE1-2959A4E9E8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1" y="242"/>
            <a:ext cx="12192000" cy="6857519"/>
          </a:xfrm>
          <a:prstGeom prst="rect">
            <a:avLst/>
          </a:prstGeom>
        </p:spPr>
      </p:pic>
      <p:sp>
        <p:nvSpPr>
          <p:cNvPr id="9" name="object 11">
            <a:extLst>
              <a:ext uri="{FF2B5EF4-FFF2-40B4-BE49-F238E27FC236}">
                <a16:creationId xmlns:a16="http://schemas.microsoft.com/office/drawing/2014/main" id="{B1AAE19E-3061-7C40-AEC4-9EE6CCAF43D1}"/>
              </a:ext>
            </a:extLst>
          </p:cNvPr>
          <p:cNvSpPr/>
          <p:nvPr userDrawn="1"/>
        </p:nvSpPr>
        <p:spPr>
          <a:xfrm>
            <a:off x="635835" y="3931064"/>
            <a:ext cx="848742" cy="1468636"/>
          </a:xfrm>
          <a:custGeom>
            <a:avLst/>
            <a:gdLst/>
            <a:ahLst/>
            <a:cxnLst/>
            <a:rect l="l" t="t" r="r" b="b"/>
            <a:pathLst>
              <a:path w="1399539" h="2421890">
                <a:moveTo>
                  <a:pt x="0" y="2421811"/>
                </a:moveTo>
                <a:lnTo>
                  <a:pt x="1399287"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grpSp>
        <p:nvGrpSpPr>
          <p:cNvPr id="10" name="Group 9">
            <a:extLst>
              <a:ext uri="{FF2B5EF4-FFF2-40B4-BE49-F238E27FC236}">
                <a16:creationId xmlns:a16="http://schemas.microsoft.com/office/drawing/2014/main" id="{26B080B6-7194-3240-93BB-D36E2458D1B4}"/>
              </a:ext>
            </a:extLst>
          </p:cNvPr>
          <p:cNvGrpSpPr/>
          <p:nvPr userDrawn="1"/>
        </p:nvGrpSpPr>
        <p:grpSpPr>
          <a:xfrm>
            <a:off x="8986233" y="473720"/>
            <a:ext cx="2774642" cy="1163669"/>
            <a:chOff x="14817924" y="781197"/>
            <a:chExt cx="4575269" cy="1918977"/>
          </a:xfrm>
        </p:grpSpPr>
        <p:sp>
          <p:nvSpPr>
            <p:cNvPr id="11" name="object 6">
              <a:extLst>
                <a:ext uri="{FF2B5EF4-FFF2-40B4-BE49-F238E27FC236}">
                  <a16:creationId xmlns:a16="http://schemas.microsoft.com/office/drawing/2014/main" id="{169C230C-9F59-7549-9F33-17FCEEC6130C}"/>
                </a:ext>
              </a:extLst>
            </p:cNvPr>
            <p:cNvSpPr/>
            <p:nvPr/>
          </p:nvSpPr>
          <p:spPr>
            <a:xfrm>
              <a:off x="14817924" y="2494651"/>
              <a:ext cx="87452" cy="15482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12" name="object 7">
              <a:extLst>
                <a:ext uri="{FF2B5EF4-FFF2-40B4-BE49-F238E27FC236}">
                  <a16:creationId xmlns:a16="http://schemas.microsoft.com/office/drawing/2014/main" id="{DB7958D2-2178-E447-BA2A-02431C505DCE}"/>
                </a:ext>
              </a:extLst>
            </p:cNvPr>
            <p:cNvSpPr/>
            <p:nvPr/>
          </p:nvSpPr>
          <p:spPr>
            <a:xfrm>
              <a:off x="14931724" y="2542744"/>
              <a:ext cx="85630" cy="10671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13" name="object 8">
              <a:extLst>
                <a:ext uri="{FF2B5EF4-FFF2-40B4-BE49-F238E27FC236}">
                  <a16:creationId xmlns:a16="http://schemas.microsoft.com/office/drawing/2014/main" id="{143BB172-2124-924D-9AAC-A275C6BF467B}"/>
                </a:ext>
              </a:extLst>
            </p:cNvPr>
            <p:cNvSpPr/>
            <p:nvPr/>
          </p:nvSpPr>
          <p:spPr>
            <a:xfrm>
              <a:off x="15096148" y="2497295"/>
              <a:ext cx="28575" cy="149860"/>
            </a:xfrm>
            <a:custGeom>
              <a:avLst/>
              <a:gdLst/>
              <a:ahLst/>
              <a:cxnLst/>
              <a:rect l="l" t="t" r="r" b="b"/>
              <a:pathLst>
                <a:path w="28575" h="149860">
                  <a:moveTo>
                    <a:pt x="24302" y="48082"/>
                  </a:moveTo>
                  <a:lnTo>
                    <a:pt x="3790" y="48082"/>
                  </a:lnTo>
                  <a:lnTo>
                    <a:pt x="3790" y="149524"/>
                  </a:lnTo>
                  <a:lnTo>
                    <a:pt x="24302" y="149524"/>
                  </a:lnTo>
                  <a:lnTo>
                    <a:pt x="24302" y="48082"/>
                  </a:lnTo>
                  <a:close/>
                </a:path>
                <a:path w="28575" h="149860">
                  <a:moveTo>
                    <a:pt x="22114" y="0"/>
                  </a:moveTo>
                  <a:lnTo>
                    <a:pt x="6303" y="0"/>
                  </a:lnTo>
                  <a:lnTo>
                    <a:pt x="0" y="6272"/>
                  </a:lnTo>
                  <a:lnTo>
                    <a:pt x="0" y="22104"/>
                  </a:lnTo>
                  <a:lnTo>
                    <a:pt x="6303" y="28417"/>
                  </a:lnTo>
                  <a:lnTo>
                    <a:pt x="22114" y="28417"/>
                  </a:lnTo>
                  <a:lnTo>
                    <a:pt x="28407" y="22104"/>
                  </a:lnTo>
                  <a:lnTo>
                    <a:pt x="28407" y="6272"/>
                  </a:lnTo>
                  <a:lnTo>
                    <a:pt x="22114" y="0"/>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14" name="object 9">
              <a:extLst>
                <a:ext uri="{FF2B5EF4-FFF2-40B4-BE49-F238E27FC236}">
                  <a16:creationId xmlns:a16="http://schemas.microsoft.com/office/drawing/2014/main" id="{F2CAB43E-A109-B64A-A95C-3E99F34FADD0}"/>
                </a:ext>
              </a:extLst>
            </p:cNvPr>
            <p:cNvSpPr/>
            <p:nvPr/>
          </p:nvSpPr>
          <p:spPr>
            <a:xfrm>
              <a:off x="16034821" y="2497295"/>
              <a:ext cx="28575" cy="149860"/>
            </a:xfrm>
            <a:custGeom>
              <a:avLst/>
              <a:gdLst/>
              <a:ahLst/>
              <a:cxnLst/>
              <a:rect l="l" t="t" r="r" b="b"/>
              <a:pathLst>
                <a:path w="28575" h="149860">
                  <a:moveTo>
                    <a:pt x="24302" y="48082"/>
                  </a:moveTo>
                  <a:lnTo>
                    <a:pt x="3821" y="48082"/>
                  </a:lnTo>
                  <a:lnTo>
                    <a:pt x="3821" y="149524"/>
                  </a:lnTo>
                  <a:lnTo>
                    <a:pt x="24302" y="149524"/>
                  </a:lnTo>
                  <a:lnTo>
                    <a:pt x="24302" y="48082"/>
                  </a:lnTo>
                  <a:close/>
                </a:path>
                <a:path w="28575" h="149860">
                  <a:moveTo>
                    <a:pt x="22124" y="0"/>
                  </a:moveTo>
                  <a:lnTo>
                    <a:pt x="6293" y="0"/>
                  </a:lnTo>
                  <a:lnTo>
                    <a:pt x="0" y="6272"/>
                  </a:lnTo>
                  <a:lnTo>
                    <a:pt x="0" y="22104"/>
                  </a:lnTo>
                  <a:lnTo>
                    <a:pt x="6293" y="28417"/>
                  </a:lnTo>
                  <a:lnTo>
                    <a:pt x="22124" y="28417"/>
                  </a:lnTo>
                  <a:lnTo>
                    <a:pt x="28428" y="22104"/>
                  </a:lnTo>
                  <a:lnTo>
                    <a:pt x="28428" y="6272"/>
                  </a:lnTo>
                  <a:lnTo>
                    <a:pt x="22124" y="0"/>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15" name="object 10">
              <a:extLst>
                <a:ext uri="{FF2B5EF4-FFF2-40B4-BE49-F238E27FC236}">
                  <a16:creationId xmlns:a16="http://schemas.microsoft.com/office/drawing/2014/main" id="{FE861E66-55E8-824E-B63D-92F6BA1D3F82}"/>
                </a:ext>
              </a:extLst>
            </p:cNvPr>
            <p:cNvSpPr/>
            <p:nvPr/>
          </p:nvSpPr>
          <p:spPr>
            <a:xfrm>
              <a:off x="16678738" y="2497295"/>
              <a:ext cx="28575" cy="149860"/>
            </a:xfrm>
            <a:custGeom>
              <a:avLst/>
              <a:gdLst/>
              <a:ahLst/>
              <a:cxnLst/>
              <a:rect l="l" t="t" r="r" b="b"/>
              <a:pathLst>
                <a:path w="28575" h="149860">
                  <a:moveTo>
                    <a:pt x="24292" y="48082"/>
                  </a:moveTo>
                  <a:lnTo>
                    <a:pt x="3790" y="48082"/>
                  </a:lnTo>
                  <a:lnTo>
                    <a:pt x="3790" y="149524"/>
                  </a:lnTo>
                  <a:lnTo>
                    <a:pt x="24292" y="149524"/>
                  </a:lnTo>
                  <a:lnTo>
                    <a:pt x="24292" y="48082"/>
                  </a:lnTo>
                  <a:close/>
                </a:path>
                <a:path w="28575" h="149860">
                  <a:moveTo>
                    <a:pt x="22104" y="0"/>
                  </a:moveTo>
                  <a:lnTo>
                    <a:pt x="6303" y="0"/>
                  </a:lnTo>
                  <a:lnTo>
                    <a:pt x="0" y="6272"/>
                  </a:lnTo>
                  <a:lnTo>
                    <a:pt x="0" y="22104"/>
                  </a:lnTo>
                  <a:lnTo>
                    <a:pt x="6303" y="28417"/>
                  </a:lnTo>
                  <a:lnTo>
                    <a:pt x="22104" y="28417"/>
                  </a:lnTo>
                  <a:lnTo>
                    <a:pt x="28397" y="22104"/>
                  </a:lnTo>
                  <a:lnTo>
                    <a:pt x="28397" y="6272"/>
                  </a:lnTo>
                  <a:lnTo>
                    <a:pt x="22104" y="0"/>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16" name="object 11">
              <a:extLst>
                <a:ext uri="{FF2B5EF4-FFF2-40B4-BE49-F238E27FC236}">
                  <a16:creationId xmlns:a16="http://schemas.microsoft.com/office/drawing/2014/main" id="{89F2B1CD-283D-8D49-9031-F583EEDDBD20}"/>
                </a:ext>
              </a:extLst>
            </p:cNvPr>
            <p:cNvSpPr/>
            <p:nvPr/>
          </p:nvSpPr>
          <p:spPr>
            <a:xfrm>
              <a:off x="15443530" y="2497295"/>
              <a:ext cx="28575" cy="149860"/>
            </a:xfrm>
            <a:custGeom>
              <a:avLst/>
              <a:gdLst/>
              <a:ahLst/>
              <a:cxnLst/>
              <a:rect l="l" t="t" r="r" b="b"/>
              <a:pathLst>
                <a:path w="28575" h="149860">
                  <a:moveTo>
                    <a:pt x="24302" y="48082"/>
                  </a:moveTo>
                  <a:lnTo>
                    <a:pt x="3800" y="48082"/>
                  </a:lnTo>
                  <a:lnTo>
                    <a:pt x="3800" y="149524"/>
                  </a:lnTo>
                  <a:lnTo>
                    <a:pt x="24302" y="149524"/>
                  </a:lnTo>
                  <a:lnTo>
                    <a:pt x="24302" y="48082"/>
                  </a:lnTo>
                  <a:close/>
                </a:path>
                <a:path w="28575" h="149860">
                  <a:moveTo>
                    <a:pt x="22135" y="0"/>
                  </a:moveTo>
                  <a:lnTo>
                    <a:pt x="6303" y="0"/>
                  </a:lnTo>
                  <a:lnTo>
                    <a:pt x="0" y="6272"/>
                  </a:lnTo>
                  <a:lnTo>
                    <a:pt x="0" y="22104"/>
                  </a:lnTo>
                  <a:lnTo>
                    <a:pt x="6303" y="28417"/>
                  </a:lnTo>
                  <a:lnTo>
                    <a:pt x="22135" y="28417"/>
                  </a:lnTo>
                  <a:lnTo>
                    <a:pt x="28417" y="22104"/>
                  </a:lnTo>
                  <a:lnTo>
                    <a:pt x="28417" y="6272"/>
                  </a:lnTo>
                  <a:lnTo>
                    <a:pt x="22135" y="0"/>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17" name="object 12">
              <a:extLst>
                <a:ext uri="{FF2B5EF4-FFF2-40B4-BE49-F238E27FC236}">
                  <a16:creationId xmlns:a16="http://schemas.microsoft.com/office/drawing/2014/main" id="{A3AEED8B-2455-654D-9D56-225360A26FB8}"/>
                </a:ext>
              </a:extLst>
            </p:cNvPr>
            <p:cNvSpPr/>
            <p:nvPr/>
          </p:nvSpPr>
          <p:spPr>
            <a:xfrm>
              <a:off x="15144446" y="2542744"/>
              <a:ext cx="192678" cy="10671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18" name="object 13">
              <a:extLst>
                <a:ext uri="{FF2B5EF4-FFF2-40B4-BE49-F238E27FC236}">
                  <a16:creationId xmlns:a16="http://schemas.microsoft.com/office/drawing/2014/main" id="{0096DAB9-5EDF-D345-80D2-021DDBE35D6C}"/>
                </a:ext>
              </a:extLst>
            </p:cNvPr>
            <p:cNvSpPr/>
            <p:nvPr/>
          </p:nvSpPr>
          <p:spPr>
            <a:xfrm>
              <a:off x="15363480" y="2542744"/>
              <a:ext cx="59690" cy="104139"/>
            </a:xfrm>
            <a:custGeom>
              <a:avLst/>
              <a:gdLst/>
              <a:ahLst/>
              <a:cxnLst/>
              <a:rect l="l" t="t" r="r" b="b"/>
              <a:pathLst>
                <a:path w="59690" h="104139">
                  <a:moveTo>
                    <a:pt x="13999" y="2628"/>
                  </a:moveTo>
                  <a:lnTo>
                    <a:pt x="0" y="2628"/>
                  </a:lnTo>
                  <a:lnTo>
                    <a:pt x="0" y="104080"/>
                  </a:lnTo>
                  <a:lnTo>
                    <a:pt x="20878" y="104080"/>
                  </a:lnTo>
                  <a:lnTo>
                    <a:pt x="20878" y="24135"/>
                  </a:lnTo>
                  <a:lnTo>
                    <a:pt x="26794" y="21496"/>
                  </a:lnTo>
                  <a:lnTo>
                    <a:pt x="33674" y="19255"/>
                  </a:lnTo>
                  <a:lnTo>
                    <a:pt x="59443" y="19255"/>
                  </a:lnTo>
                  <a:lnTo>
                    <a:pt x="59443" y="8303"/>
                  </a:lnTo>
                  <a:lnTo>
                    <a:pt x="16020" y="8303"/>
                  </a:lnTo>
                  <a:lnTo>
                    <a:pt x="13999" y="2628"/>
                  </a:lnTo>
                  <a:close/>
                </a:path>
                <a:path w="59690" h="104139">
                  <a:moveTo>
                    <a:pt x="59443" y="19255"/>
                  </a:moveTo>
                  <a:lnTo>
                    <a:pt x="48501" y="19255"/>
                  </a:lnTo>
                  <a:lnTo>
                    <a:pt x="54364" y="20481"/>
                  </a:lnTo>
                  <a:lnTo>
                    <a:pt x="59443" y="22302"/>
                  </a:lnTo>
                  <a:lnTo>
                    <a:pt x="59443" y="19255"/>
                  </a:lnTo>
                  <a:close/>
                </a:path>
                <a:path w="59690" h="104139">
                  <a:moveTo>
                    <a:pt x="48909" y="0"/>
                  </a:moveTo>
                  <a:lnTo>
                    <a:pt x="44427" y="0"/>
                  </a:lnTo>
                  <a:lnTo>
                    <a:pt x="37022" y="527"/>
                  </a:lnTo>
                  <a:lnTo>
                    <a:pt x="29764" y="2098"/>
                  </a:lnTo>
                  <a:lnTo>
                    <a:pt x="22737" y="4695"/>
                  </a:lnTo>
                  <a:lnTo>
                    <a:pt x="16020" y="8303"/>
                  </a:lnTo>
                  <a:lnTo>
                    <a:pt x="59443" y="8303"/>
                  </a:lnTo>
                  <a:lnTo>
                    <a:pt x="59443" y="1612"/>
                  </a:lnTo>
                  <a:lnTo>
                    <a:pt x="54993" y="607"/>
                  </a:lnTo>
                  <a:lnTo>
                    <a:pt x="48909" y="0"/>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19" name="object 14">
              <a:extLst>
                <a:ext uri="{FF2B5EF4-FFF2-40B4-BE49-F238E27FC236}">
                  <a16:creationId xmlns:a16="http://schemas.microsoft.com/office/drawing/2014/main" id="{B3D66C4D-343E-C14C-BB14-19CD1BBF4D0B}"/>
                </a:ext>
              </a:extLst>
            </p:cNvPr>
            <p:cNvSpPr/>
            <p:nvPr/>
          </p:nvSpPr>
          <p:spPr>
            <a:xfrm>
              <a:off x="15501005" y="2542734"/>
              <a:ext cx="199600" cy="15744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0" name="object 15">
              <a:extLst>
                <a:ext uri="{FF2B5EF4-FFF2-40B4-BE49-F238E27FC236}">
                  <a16:creationId xmlns:a16="http://schemas.microsoft.com/office/drawing/2014/main" id="{DD1990A4-57AD-874B-8888-F8607CC666CD}"/>
                </a:ext>
              </a:extLst>
            </p:cNvPr>
            <p:cNvSpPr/>
            <p:nvPr/>
          </p:nvSpPr>
          <p:spPr>
            <a:xfrm>
              <a:off x="15844767" y="2542744"/>
              <a:ext cx="59690" cy="104139"/>
            </a:xfrm>
            <a:custGeom>
              <a:avLst/>
              <a:gdLst/>
              <a:ahLst/>
              <a:cxnLst/>
              <a:rect l="l" t="t" r="r" b="b"/>
              <a:pathLst>
                <a:path w="59690" h="104139">
                  <a:moveTo>
                    <a:pt x="14020" y="2628"/>
                  </a:moveTo>
                  <a:lnTo>
                    <a:pt x="0" y="2628"/>
                  </a:lnTo>
                  <a:lnTo>
                    <a:pt x="0" y="104080"/>
                  </a:lnTo>
                  <a:lnTo>
                    <a:pt x="20920" y="104080"/>
                  </a:lnTo>
                  <a:lnTo>
                    <a:pt x="20920" y="24135"/>
                  </a:lnTo>
                  <a:lnTo>
                    <a:pt x="26774" y="21496"/>
                  </a:lnTo>
                  <a:lnTo>
                    <a:pt x="33695" y="19255"/>
                  </a:lnTo>
                  <a:lnTo>
                    <a:pt x="59464" y="19255"/>
                  </a:lnTo>
                  <a:lnTo>
                    <a:pt x="59464" y="8303"/>
                  </a:lnTo>
                  <a:lnTo>
                    <a:pt x="16041" y="8303"/>
                  </a:lnTo>
                  <a:lnTo>
                    <a:pt x="14020" y="2628"/>
                  </a:lnTo>
                  <a:close/>
                </a:path>
                <a:path w="59690" h="104139">
                  <a:moveTo>
                    <a:pt x="59464" y="19255"/>
                  </a:moveTo>
                  <a:lnTo>
                    <a:pt x="48501" y="19255"/>
                  </a:lnTo>
                  <a:lnTo>
                    <a:pt x="54385" y="20481"/>
                  </a:lnTo>
                  <a:lnTo>
                    <a:pt x="59464" y="22302"/>
                  </a:lnTo>
                  <a:lnTo>
                    <a:pt x="59464" y="19255"/>
                  </a:lnTo>
                  <a:close/>
                </a:path>
                <a:path w="59690" h="104139">
                  <a:moveTo>
                    <a:pt x="48909" y="0"/>
                  </a:moveTo>
                  <a:lnTo>
                    <a:pt x="44427" y="0"/>
                  </a:lnTo>
                  <a:lnTo>
                    <a:pt x="37025" y="527"/>
                  </a:lnTo>
                  <a:lnTo>
                    <a:pt x="29775" y="2098"/>
                  </a:lnTo>
                  <a:lnTo>
                    <a:pt x="22754" y="4695"/>
                  </a:lnTo>
                  <a:lnTo>
                    <a:pt x="16041" y="8303"/>
                  </a:lnTo>
                  <a:lnTo>
                    <a:pt x="59464" y="8303"/>
                  </a:lnTo>
                  <a:lnTo>
                    <a:pt x="59464" y="1612"/>
                  </a:lnTo>
                  <a:lnTo>
                    <a:pt x="54993" y="607"/>
                  </a:lnTo>
                  <a:lnTo>
                    <a:pt x="48909" y="0"/>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21" name="object 16">
              <a:extLst>
                <a:ext uri="{FF2B5EF4-FFF2-40B4-BE49-F238E27FC236}">
                  <a16:creationId xmlns:a16="http://schemas.microsoft.com/office/drawing/2014/main" id="{36FFF5F6-7CF5-ED4E-AF83-0836CA4137A0}"/>
                </a:ext>
              </a:extLst>
            </p:cNvPr>
            <p:cNvSpPr/>
            <p:nvPr/>
          </p:nvSpPr>
          <p:spPr>
            <a:xfrm>
              <a:off x="15924490" y="2542744"/>
              <a:ext cx="85630" cy="10671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2" name="object 17">
              <a:extLst>
                <a:ext uri="{FF2B5EF4-FFF2-40B4-BE49-F238E27FC236}">
                  <a16:creationId xmlns:a16="http://schemas.microsoft.com/office/drawing/2014/main" id="{461B1837-6D25-F24D-9DCE-04A412752305}"/>
                </a:ext>
              </a:extLst>
            </p:cNvPr>
            <p:cNvSpPr/>
            <p:nvPr/>
          </p:nvSpPr>
          <p:spPr>
            <a:xfrm>
              <a:off x="16083729" y="2542734"/>
              <a:ext cx="98991" cy="15744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3" name="object 18">
              <a:extLst>
                <a:ext uri="{FF2B5EF4-FFF2-40B4-BE49-F238E27FC236}">
                  <a16:creationId xmlns:a16="http://schemas.microsoft.com/office/drawing/2014/main" id="{C3EA702A-F812-7F49-9722-8D11B7BF02BF}"/>
                </a:ext>
              </a:extLst>
            </p:cNvPr>
            <p:cNvSpPr/>
            <p:nvPr/>
          </p:nvSpPr>
          <p:spPr>
            <a:xfrm>
              <a:off x="16203392" y="2494664"/>
              <a:ext cx="81327" cy="15215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4" name="object 19">
              <a:extLst>
                <a:ext uri="{FF2B5EF4-FFF2-40B4-BE49-F238E27FC236}">
                  <a16:creationId xmlns:a16="http://schemas.microsoft.com/office/drawing/2014/main" id="{8345B4D4-DA77-1046-BF96-101762F72EE9}"/>
                </a:ext>
              </a:extLst>
            </p:cNvPr>
            <p:cNvSpPr/>
            <p:nvPr/>
          </p:nvSpPr>
          <p:spPr>
            <a:xfrm>
              <a:off x="16435528" y="2542744"/>
              <a:ext cx="162704" cy="10671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5" name="object 20">
              <a:extLst>
                <a:ext uri="{FF2B5EF4-FFF2-40B4-BE49-F238E27FC236}">
                  <a16:creationId xmlns:a16="http://schemas.microsoft.com/office/drawing/2014/main" id="{69F2EF62-B4D1-7440-BEC7-0136BC379191}"/>
                </a:ext>
              </a:extLst>
            </p:cNvPr>
            <p:cNvSpPr/>
            <p:nvPr/>
          </p:nvSpPr>
          <p:spPr>
            <a:xfrm>
              <a:off x="16733088" y="2542749"/>
              <a:ext cx="81128" cy="106708"/>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6" name="object 21">
              <a:extLst>
                <a:ext uri="{FF2B5EF4-FFF2-40B4-BE49-F238E27FC236}">
                  <a16:creationId xmlns:a16="http://schemas.microsoft.com/office/drawing/2014/main" id="{909EF317-8C6B-B14D-A0A2-7DA6B3001CC9}"/>
                </a:ext>
              </a:extLst>
            </p:cNvPr>
            <p:cNvSpPr/>
            <p:nvPr/>
          </p:nvSpPr>
          <p:spPr>
            <a:xfrm>
              <a:off x="16842601" y="2494645"/>
              <a:ext cx="87442" cy="154801"/>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7" name="object 22">
              <a:extLst>
                <a:ext uri="{FF2B5EF4-FFF2-40B4-BE49-F238E27FC236}">
                  <a16:creationId xmlns:a16="http://schemas.microsoft.com/office/drawing/2014/main" id="{75E8CB09-6577-8D47-8BD4-A59B3DDAFCE7}"/>
                </a:ext>
              </a:extLst>
            </p:cNvPr>
            <p:cNvSpPr/>
            <p:nvPr/>
          </p:nvSpPr>
          <p:spPr>
            <a:xfrm>
              <a:off x="17003059" y="2545373"/>
              <a:ext cx="94353" cy="152162"/>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sz="637" dirty="0">
                <a:solidFill>
                  <a:prstClr val="black"/>
                </a:solidFill>
                <a:latin typeface="Tahoma Regular"/>
              </a:endParaRPr>
            </a:p>
          </p:txBody>
        </p:sp>
        <p:sp>
          <p:nvSpPr>
            <p:cNvPr id="28" name="object 23">
              <a:extLst>
                <a:ext uri="{FF2B5EF4-FFF2-40B4-BE49-F238E27FC236}">
                  <a16:creationId xmlns:a16="http://schemas.microsoft.com/office/drawing/2014/main" id="{CC550E6A-918F-184F-B3B0-819C05F536E6}"/>
                </a:ext>
              </a:extLst>
            </p:cNvPr>
            <p:cNvSpPr/>
            <p:nvPr/>
          </p:nvSpPr>
          <p:spPr>
            <a:xfrm>
              <a:off x="15056164" y="2494667"/>
              <a:ext cx="0" cy="152400"/>
            </a:xfrm>
            <a:custGeom>
              <a:avLst/>
              <a:gdLst/>
              <a:ahLst/>
              <a:cxnLst/>
              <a:rect l="l" t="t" r="r" b="b"/>
              <a:pathLst>
                <a:path h="152400">
                  <a:moveTo>
                    <a:pt x="0" y="0"/>
                  </a:moveTo>
                  <a:lnTo>
                    <a:pt x="0" y="152152"/>
                  </a:lnTo>
                </a:path>
              </a:pathLst>
            </a:custGeom>
            <a:ln w="20491">
              <a:solidFill>
                <a:srgbClr val="FFFFFF"/>
              </a:solidFill>
            </a:ln>
          </p:spPr>
          <p:txBody>
            <a:bodyPr wrap="square" lIns="0" tIns="0" rIns="0" bIns="0" rtlCol="0"/>
            <a:lstStyle/>
            <a:p>
              <a:pPr defTabSz="914400"/>
              <a:endParaRPr sz="637" dirty="0">
                <a:solidFill>
                  <a:prstClr val="black"/>
                </a:solidFill>
                <a:latin typeface="Tahoma Regular"/>
              </a:endParaRPr>
            </a:p>
          </p:txBody>
        </p:sp>
        <p:sp>
          <p:nvSpPr>
            <p:cNvPr id="29" name="object 24">
              <a:extLst>
                <a:ext uri="{FF2B5EF4-FFF2-40B4-BE49-F238E27FC236}">
                  <a16:creationId xmlns:a16="http://schemas.microsoft.com/office/drawing/2014/main" id="{92A529BD-BB5C-E448-8BE2-3CED29567242}"/>
                </a:ext>
              </a:extLst>
            </p:cNvPr>
            <p:cNvSpPr/>
            <p:nvPr/>
          </p:nvSpPr>
          <p:spPr>
            <a:xfrm>
              <a:off x="16637037" y="2494667"/>
              <a:ext cx="0" cy="152400"/>
            </a:xfrm>
            <a:custGeom>
              <a:avLst/>
              <a:gdLst/>
              <a:ahLst/>
              <a:cxnLst/>
              <a:rect l="l" t="t" r="r" b="b"/>
              <a:pathLst>
                <a:path h="152400">
                  <a:moveTo>
                    <a:pt x="0" y="0"/>
                  </a:moveTo>
                  <a:lnTo>
                    <a:pt x="0" y="152152"/>
                  </a:lnTo>
                </a:path>
              </a:pathLst>
            </a:custGeom>
            <a:ln w="20512">
              <a:solidFill>
                <a:srgbClr val="FFFFFF"/>
              </a:solidFill>
            </a:ln>
          </p:spPr>
          <p:txBody>
            <a:bodyPr wrap="square" lIns="0" tIns="0" rIns="0" bIns="0" rtlCol="0"/>
            <a:lstStyle/>
            <a:p>
              <a:pPr defTabSz="914400"/>
              <a:endParaRPr sz="637" dirty="0">
                <a:solidFill>
                  <a:prstClr val="black"/>
                </a:solidFill>
                <a:latin typeface="Tahoma Regular"/>
              </a:endParaRPr>
            </a:p>
          </p:txBody>
        </p:sp>
        <p:sp>
          <p:nvSpPr>
            <p:cNvPr id="30" name="object 25">
              <a:extLst>
                <a:ext uri="{FF2B5EF4-FFF2-40B4-BE49-F238E27FC236}">
                  <a16:creationId xmlns:a16="http://schemas.microsoft.com/office/drawing/2014/main" id="{0CBDD186-1165-8543-83F2-3CDD2EA0C4DE}"/>
                </a:ext>
              </a:extLst>
            </p:cNvPr>
            <p:cNvSpPr/>
            <p:nvPr/>
          </p:nvSpPr>
          <p:spPr>
            <a:xfrm>
              <a:off x="16968897" y="2494667"/>
              <a:ext cx="0" cy="152400"/>
            </a:xfrm>
            <a:custGeom>
              <a:avLst/>
              <a:gdLst/>
              <a:ahLst/>
              <a:cxnLst/>
              <a:rect l="l" t="t" r="r" b="b"/>
              <a:pathLst>
                <a:path h="152400">
                  <a:moveTo>
                    <a:pt x="0" y="0"/>
                  </a:moveTo>
                  <a:lnTo>
                    <a:pt x="0" y="152152"/>
                  </a:lnTo>
                </a:path>
              </a:pathLst>
            </a:custGeom>
            <a:ln w="20501">
              <a:solidFill>
                <a:srgbClr val="FFFFFF"/>
              </a:solidFill>
            </a:ln>
          </p:spPr>
          <p:txBody>
            <a:bodyPr wrap="square" lIns="0" tIns="0" rIns="0" bIns="0" rtlCol="0"/>
            <a:lstStyle/>
            <a:p>
              <a:pPr defTabSz="914400"/>
              <a:endParaRPr sz="637" dirty="0">
                <a:solidFill>
                  <a:prstClr val="black"/>
                </a:solidFill>
                <a:latin typeface="Tahoma Regular"/>
              </a:endParaRPr>
            </a:p>
          </p:txBody>
        </p:sp>
        <p:sp>
          <p:nvSpPr>
            <p:cNvPr id="31" name="object 26">
              <a:extLst>
                <a:ext uri="{FF2B5EF4-FFF2-40B4-BE49-F238E27FC236}">
                  <a16:creationId xmlns:a16="http://schemas.microsoft.com/office/drawing/2014/main" id="{16A8DDD6-2186-CE4D-8002-00A5E1C88E7A}"/>
                </a:ext>
              </a:extLst>
            </p:cNvPr>
            <p:cNvSpPr/>
            <p:nvPr/>
          </p:nvSpPr>
          <p:spPr>
            <a:xfrm>
              <a:off x="16312543" y="2512005"/>
              <a:ext cx="51435" cy="137795"/>
            </a:xfrm>
            <a:custGeom>
              <a:avLst/>
              <a:gdLst/>
              <a:ahLst/>
              <a:cxnLst/>
              <a:rect l="l" t="t" r="r" b="b"/>
              <a:pathLst>
                <a:path w="51434" h="137794">
                  <a:moveTo>
                    <a:pt x="20805" y="0"/>
                  </a:moveTo>
                  <a:lnTo>
                    <a:pt x="0" y="5758"/>
                  </a:lnTo>
                  <a:lnTo>
                    <a:pt x="0" y="108593"/>
                  </a:lnTo>
                  <a:lnTo>
                    <a:pt x="2937" y="121631"/>
                  </a:lnTo>
                  <a:lnTo>
                    <a:pt x="10667" y="130611"/>
                  </a:lnTo>
                  <a:lnTo>
                    <a:pt x="21565" y="135801"/>
                  </a:lnTo>
                  <a:lnTo>
                    <a:pt x="34009" y="137472"/>
                  </a:lnTo>
                  <a:lnTo>
                    <a:pt x="41852" y="137472"/>
                  </a:lnTo>
                  <a:lnTo>
                    <a:pt x="46982" y="136205"/>
                  </a:lnTo>
                  <a:lnTo>
                    <a:pt x="46982" y="117849"/>
                  </a:lnTo>
                  <a:lnTo>
                    <a:pt x="26585" y="117849"/>
                  </a:lnTo>
                  <a:lnTo>
                    <a:pt x="20805" y="115399"/>
                  </a:lnTo>
                  <a:lnTo>
                    <a:pt x="20805" y="49851"/>
                  </a:lnTo>
                  <a:lnTo>
                    <a:pt x="51317" y="49851"/>
                  </a:lnTo>
                  <a:lnTo>
                    <a:pt x="51317" y="31726"/>
                  </a:lnTo>
                  <a:lnTo>
                    <a:pt x="20805" y="31726"/>
                  </a:lnTo>
                  <a:lnTo>
                    <a:pt x="20805" y="0"/>
                  </a:lnTo>
                  <a:close/>
                </a:path>
                <a:path w="51434" h="137794">
                  <a:moveTo>
                    <a:pt x="46982" y="117054"/>
                  </a:moveTo>
                  <a:lnTo>
                    <a:pt x="44731" y="117462"/>
                  </a:lnTo>
                  <a:lnTo>
                    <a:pt x="39559" y="117849"/>
                  </a:lnTo>
                  <a:lnTo>
                    <a:pt x="46982" y="117849"/>
                  </a:lnTo>
                  <a:lnTo>
                    <a:pt x="46982" y="117054"/>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32" name="object 27">
              <a:extLst>
                <a:ext uri="{FF2B5EF4-FFF2-40B4-BE49-F238E27FC236}">
                  <a16:creationId xmlns:a16="http://schemas.microsoft.com/office/drawing/2014/main" id="{BC635C2A-9778-BD49-8F33-237C75F007B7}"/>
                </a:ext>
              </a:extLst>
            </p:cNvPr>
            <p:cNvSpPr/>
            <p:nvPr/>
          </p:nvSpPr>
          <p:spPr>
            <a:xfrm>
              <a:off x="15771907" y="2491999"/>
              <a:ext cx="51435" cy="154940"/>
            </a:xfrm>
            <a:custGeom>
              <a:avLst/>
              <a:gdLst/>
              <a:ahLst/>
              <a:cxnLst/>
              <a:rect l="l" t="t" r="r" b="b"/>
              <a:pathLst>
                <a:path w="51434" h="154939">
                  <a:moveTo>
                    <a:pt x="41831" y="0"/>
                  </a:moveTo>
                  <a:lnTo>
                    <a:pt x="34030" y="0"/>
                  </a:lnTo>
                  <a:lnTo>
                    <a:pt x="21574" y="1670"/>
                  </a:lnTo>
                  <a:lnTo>
                    <a:pt x="10669" y="6861"/>
                  </a:lnTo>
                  <a:lnTo>
                    <a:pt x="2937" y="15840"/>
                  </a:lnTo>
                  <a:lnTo>
                    <a:pt x="0" y="28878"/>
                  </a:lnTo>
                  <a:lnTo>
                    <a:pt x="0" y="154812"/>
                  </a:lnTo>
                  <a:lnTo>
                    <a:pt x="20805" y="154812"/>
                  </a:lnTo>
                  <a:lnTo>
                    <a:pt x="20805" y="71505"/>
                  </a:lnTo>
                  <a:lnTo>
                    <a:pt x="51338" y="71505"/>
                  </a:lnTo>
                  <a:lnTo>
                    <a:pt x="51338" y="53380"/>
                  </a:lnTo>
                  <a:lnTo>
                    <a:pt x="20805" y="53380"/>
                  </a:lnTo>
                  <a:lnTo>
                    <a:pt x="20805" y="22072"/>
                  </a:lnTo>
                  <a:lnTo>
                    <a:pt x="26564" y="19601"/>
                  </a:lnTo>
                  <a:lnTo>
                    <a:pt x="46982" y="19601"/>
                  </a:lnTo>
                  <a:lnTo>
                    <a:pt x="46982" y="1246"/>
                  </a:lnTo>
                  <a:lnTo>
                    <a:pt x="41831" y="0"/>
                  </a:lnTo>
                  <a:close/>
                </a:path>
                <a:path w="51434" h="154939">
                  <a:moveTo>
                    <a:pt x="46982" y="19601"/>
                  </a:moveTo>
                  <a:lnTo>
                    <a:pt x="39569" y="19601"/>
                  </a:lnTo>
                  <a:lnTo>
                    <a:pt x="44721" y="20009"/>
                  </a:lnTo>
                  <a:lnTo>
                    <a:pt x="46982" y="20418"/>
                  </a:lnTo>
                  <a:lnTo>
                    <a:pt x="46982" y="19601"/>
                  </a:lnTo>
                  <a:close/>
                </a:path>
              </a:pathLst>
            </a:custGeom>
            <a:solidFill>
              <a:srgbClr val="FFFFFF"/>
            </a:solidFill>
          </p:spPr>
          <p:txBody>
            <a:bodyPr wrap="square" lIns="0" tIns="0" rIns="0" bIns="0" rtlCol="0"/>
            <a:lstStyle/>
            <a:p>
              <a:pPr defTabSz="914400"/>
              <a:endParaRPr sz="637" dirty="0">
                <a:solidFill>
                  <a:prstClr val="black"/>
                </a:solidFill>
                <a:latin typeface="Tahoma Regular"/>
              </a:endParaRPr>
            </a:p>
          </p:txBody>
        </p:sp>
        <p:sp>
          <p:nvSpPr>
            <p:cNvPr id="33" name="object 28">
              <a:extLst>
                <a:ext uri="{FF2B5EF4-FFF2-40B4-BE49-F238E27FC236}">
                  <a16:creationId xmlns:a16="http://schemas.microsoft.com/office/drawing/2014/main" id="{5B3A08FA-0503-5646-A0D3-AB66FC6D4308}"/>
                </a:ext>
              </a:extLst>
            </p:cNvPr>
            <p:cNvSpPr/>
            <p:nvPr/>
          </p:nvSpPr>
          <p:spPr>
            <a:xfrm>
              <a:off x="17093362" y="1336135"/>
              <a:ext cx="612140" cy="353695"/>
            </a:xfrm>
            <a:custGeom>
              <a:avLst/>
              <a:gdLst/>
              <a:ahLst/>
              <a:cxnLst/>
              <a:rect l="l" t="t" r="r" b="b"/>
              <a:pathLst>
                <a:path w="612140" h="353694">
                  <a:moveTo>
                    <a:pt x="611656" y="0"/>
                  </a:moveTo>
                  <a:lnTo>
                    <a:pt x="0" y="20"/>
                  </a:lnTo>
                  <a:lnTo>
                    <a:pt x="203910" y="353162"/>
                  </a:lnTo>
                  <a:lnTo>
                    <a:pt x="407767" y="353162"/>
                  </a:lnTo>
                  <a:lnTo>
                    <a:pt x="611656" y="0"/>
                  </a:lnTo>
                  <a:close/>
                </a:path>
              </a:pathLst>
            </a:custGeom>
            <a:solidFill>
              <a:srgbClr val="85BD3E"/>
            </a:solidFill>
          </p:spPr>
          <p:txBody>
            <a:bodyPr wrap="square" lIns="0" tIns="0" rIns="0" bIns="0" rtlCol="0"/>
            <a:lstStyle/>
            <a:p>
              <a:pPr defTabSz="914400"/>
              <a:endParaRPr sz="637" dirty="0">
                <a:solidFill>
                  <a:prstClr val="black"/>
                </a:solidFill>
                <a:latin typeface="Tahoma Regular"/>
              </a:endParaRPr>
            </a:p>
          </p:txBody>
        </p:sp>
        <p:sp>
          <p:nvSpPr>
            <p:cNvPr id="34" name="object 29">
              <a:extLst>
                <a:ext uri="{FF2B5EF4-FFF2-40B4-BE49-F238E27FC236}">
                  <a16:creationId xmlns:a16="http://schemas.microsoft.com/office/drawing/2014/main" id="{F65C85DF-78C3-F744-8EE8-11D6EE3F25C6}"/>
                </a:ext>
              </a:extLst>
            </p:cNvPr>
            <p:cNvSpPr/>
            <p:nvPr/>
          </p:nvSpPr>
          <p:spPr>
            <a:xfrm>
              <a:off x="17471866" y="1336132"/>
              <a:ext cx="1165860" cy="1009650"/>
            </a:xfrm>
            <a:custGeom>
              <a:avLst/>
              <a:gdLst/>
              <a:ahLst/>
              <a:cxnLst/>
              <a:rect l="l" t="t" r="r" b="b"/>
              <a:pathLst>
                <a:path w="1165859" h="1009650">
                  <a:moveTo>
                    <a:pt x="961363" y="0"/>
                  </a:moveTo>
                  <a:lnTo>
                    <a:pt x="378805" y="41"/>
                  </a:lnTo>
                  <a:lnTo>
                    <a:pt x="0" y="655665"/>
                  </a:lnTo>
                  <a:lnTo>
                    <a:pt x="204046" y="1009026"/>
                  </a:lnTo>
                  <a:lnTo>
                    <a:pt x="582683" y="353162"/>
                  </a:lnTo>
                  <a:lnTo>
                    <a:pt x="1165388" y="353162"/>
                  </a:lnTo>
                  <a:lnTo>
                    <a:pt x="961363" y="0"/>
                  </a:lnTo>
                  <a:close/>
                </a:path>
              </a:pathLst>
            </a:custGeom>
            <a:solidFill>
              <a:srgbClr val="E63023"/>
            </a:solidFill>
          </p:spPr>
          <p:txBody>
            <a:bodyPr wrap="square" lIns="0" tIns="0" rIns="0" bIns="0" rtlCol="0"/>
            <a:lstStyle/>
            <a:p>
              <a:pPr defTabSz="914400"/>
              <a:endParaRPr sz="637" dirty="0">
                <a:solidFill>
                  <a:prstClr val="black"/>
                </a:solidFill>
                <a:latin typeface="Tahoma Regular"/>
              </a:endParaRPr>
            </a:p>
          </p:txBody>
        </p:sp>
        <p:sp>
          <p:nvSpPr>
            <p:cNvPr id="35" name="object 30">
              <a:extLst>
                <a:ext uri="{FF2B5EF4-FFF2-40B4-BE49-F238E27FC236}">
                  <a16:creationId xmlns:a16="http://schemas.microsoft.com/office/drawing/2014/main" id="{77F7442E-53C4-9D45-A05C-C62843C79C6F}"/>
                </a:ext>
              </a:extLst>
            </p:cNvPr>
            <p:cNvSpPr/>
            <p:nvPr/>
          </p:nvSpPr>
          <p:spPr>
            <a:xfrm>
              <a:off x="17602493" y="781197"/>
              <a:ext cx="1790700" cy="201930"/>
            </a:xfrm>
            <a:custGeom>
              <a:avLst/>
              <a:gdLst/>
              <a:ahLst/>
              <a:cxnLst/>
              <a:rect l="l" t="t" r="r" b="b"/>
              <a:pathLst>
                <a:path w="1790700" h="201930">
                  <a:moveTo>
                    <a:pt x="328136" y="0"/>
                  </a:moveTo>
                  <a:lnTo>
                    <a:pt x="208370" y="0"/>
                  </a:lnTo>
                  <a:lnTo>
                    <a:pt x="208370" y="201784"/>
                  </a:lnTo>
                  <a:lnTo>
                    <a:pt x="258829" y="201784"/>
                  </a:lnTo>
                  <a:lnTo>
                    <a:pt x="258829" y="122991"/>
                  </a:lnTo>
                  <a:lnTo>
                    <a:pt x="364700" y="122991"/>
                  </a:lnTo>
                  <a:lnTo>
                    <a:pt x="359287" y="113609"/>
                  </a:lnTo>
                  <a:lnTo>
                    <a:pt x="369823" y="104711"/>
                  </a:lnTo>
                  <a:lnTo>
                    <a:pt x="377924" y="93525"/>
                  </a:lnTo>
                  <a:lnTo>
                    <a:pt x="383125" y="80510"/>
                  </a:lnTo>
                  <a:lnTo>
                    <a:pt x="383340" y="78824"/>
                  </a:lnTo>
                  <a:lnTo>
                    <a:pt x="258829" y="78824"/>
                  </a:lnTo>
                  <a:lnTo>
                    <a:pt x="258829" y="44145"/>
                  </a:lnTo>
                  <a:lnTo>
                    <a:pt x="382315" y="44145"/>
                  </a:lnTo>
                  <a:lnTo>
                    <a:pt x="380421" y="34716"/>
                  </a:lnTo>
                  <a:lnTo>
                    <a:pt x="368281" y="16647"/>
                  </a:lnTo>
                  <a:lnTo>
                    <a:pt x="350253" y="4466"/>
                  </a:lnTo>
                  <a:lnTo>
                    <a:pt x="328136" y="0"/>
                  </a:lnTo>
                  <a:close/>
                </a:path>
                <a:path w="1790700" h="201930">
                  <a:moveTo>
                    <a:pt x="364700" y="122991"/>
                  </a:moveTo>
                  <a:lnTo>
                    <a:pt x="313498" y="122991"/>
                  </a:lnTo>
                  <a:lnTo>
                    <a:pt x="358994" y="201784"/>
                  </a:lnTo>
                  <a:lnTo>
                    <a:pt x="410165" y="201784"/>
                  </a:lnTo>
                  <a:lnTo>
                    <a:pt x="364700" y="122991"/>
                  </a:lnTo>
                  <a:close/>
                </a:path>
                <a:path w="1790700" h="201930">
                  <a:moveTo>
                    <a:pt x="566139" y="0"/>
                  </a:moveTo>
                  <a:lnTo>
                    <a:pt x="512445" y="0"/>
                  </a:lnTo>
                  <a:lnTo>
                    <a:pt x="410165" y="201784"/>
                  </a:lnTo>
                  <a:lnTo>
                    <a:pt x="463849" y="201784"/>
                  </a:lnTo>
                  <a:lnTo>
                    <a:pt x="489398" y="151346"/>
                  </a:lnTo>
                  <a:lnTo>
                    <a:pt x="642861" y="151346"/>
                  </a:lnTo>
                  <a:lnTo>
                    <a:pt x="620472" y="107179"/>
                  </a:lnTo>
                  <a:lnTo>
                    <a:pt x="511785" y="107179"/>
                  </a:lnTo>
                  <a:lnTo>
                    <a:pt x="539282" y="52898"/>
                  </a:lnTo>
                  <a:lnTo>
                    <a:pt x="592955" y="52898"/>
                  </a:lnTo>
                  <a:lnTo>
                    <a:pt x="566139" y="0"/>
                  </a:lnTo>
                  <a:close/>
                </a:path>
                <a:path w="1790700" h="201930">
                  <a:moveTo>
                    <a:pt x="642861" y="151346"/>
                  </a:moveTo>
                  <a:lnTo>
                    <a:pt x="589186" y="151346"/>
                  </a:lnTo>
                  <a:lnTo>
                    <a:pt x="614756" y="201784"/>
                  </a:lnTo>
                  <a:lnTo>
                    <a:pt x="668429" y="201784"/>
                  </a:lnTo>
                  <a:lnTo>
                    <a:pt x="642861" y="151346"/>
                  </a:lnTo>
                  <a:close/>
                </a:path>
                <a:path w="1790700" h="201930">
                  <a:moveTo>
                    <a:pt x="592955" y="52898"/>
                  </a:moveTo>
                  <a:lnTo>
                    <a:pt x="539282" y="52898"/>
                  </a:lnTo>
                  <a:lnTo>
                    <a:pt x="566799" y="107179"/>
                  </a:lnTo>
                  <a:lnTo>
                    <a:pt x="620472" y="107179"/>
                  </a:lnTo>
                  <a:lnTo>
                    <a:pt x="592955" y="52898"/>
                  </a:lnTo>
                  <a:close/>
                </a:path>
                <a:path w="1790700" h="201930">
                  <a:moveTo>
                    <a:pt x="382315" y="44145"/>
                  </a:moveTo>
                  <a:lnTo>
                    <a:pt x="328817" y="44145"/>
                  </a:lnTo>
                  <a:lnTo>
                    <a:pt x="334492" y="49851"/>
                  </a:lnTo>
                  <a:lnTo>
                    <a:pt x="334618" y="73149"/>
                  </a:lnTo>
                  <a:lnTo>
                    <a:pt x="328911" y="78824"/>
                  </a:lnTo>
                  <a:lnTo>
                    <a:pt x="383340" y="78824"/>
                  </a:lnTo>
                  <a:lnTo>
                    <a:pt x="384962" y="66123"/>
                  </a:lnTo>
                  <a:lnTo>
                    <a:pt x="384867" y="56846"/>
                  </a:lnTo>
                  <a:lnTo>
                    <a:pt x="382315" y="44145"/>
                  </a:lnTo>
                  <a:close/>
                </a:path>
                <a:path w="1790700" h="201930">
                  <a:moveTo>
                    <a:pt x="1582820" y="0"/>
                  </a:moveTo>
                  <a:lnTo>
                    <a:pt x="1418888" y="0"/>
                  </a:lnTo>
                  <a:lnTo>
                    <a:pt x="1418888" y="201784"/>
                  </a:lnTo>
                  <a:lnTo>
                    <a:pt x="1582820" y="201784"/>
                  </a:lnTo>
                  <a:lnTo>
                    <a:pt x="1582820" y="157618"/>
                  </a:lnTo>
                  <a:lnTo>
                    <a:pt x="1469295" y="157618"/>
                  </a:lnTo>
                  <a:lnTo>
                    <a:pt x="1469295" y="122970"/>
                  </a:lnTo>
                  <a:lnTo>
                    <a:pt x="1576548" y="122970"/>
                  </a:lnTo>
                  <a:lnTo>
                    <a:pt x="1576548" y="78803"/>
                  </a:lnTo>
                  <a:lnTo>
                    <a:pt x="1469295" y="78803"/>
                  </a:lnTo>
                  <a:lnTo>
                    <a:pt x="1469295" y="44134"/>
                  </a:lnTo>
                  <a:lnTo>
                    <a:pt x="1582820" y="44134"/>
                  </a:lnTo>
                  <a:lnTo>
                    <a:pt x="1582820" y="0"/>
                  </a:lnTo>
                  <a:close/>
                </a:path>
                <a:path w="1790700" h="201930">
                  <a:moveTo>
                    <a:pt x="955436" y="150529"/>
                  </a:moveTo>
                  <a:lnTo>
                    <a:pt x="933301" y="188800"/>
                  </a:lnTo>
                  <a:lnTo>
                    <a:pt x="946596" y="194124"/>
                  </a:lnTo>
                  <a:lnTo>
                    <a:pt x="960510" y="198071"/>
                  </a:lnTo>
                  <a:lnTo>
                    <a:pt x="974981" y="200531"/>
                  </a:lnTo>
                  <a:lnTo>
                    <a:pt x="989948" y="201397"/>
                  </a:lnTo>
                  <a:lnTo>
                    <a:pt x="1065496" y="201376"/>
                  </a:lnTo>
                  <a:lnTo>
                    <a:pt x="1087569" y="196917"/>
                  </a:lnTo>
                  <a:lnTo>
                    <a:pt x="1105565" y="184757"/>
                  </a:lnTo>
                  <a:lnTo>
                    <a:pt x="1117683" y="166721"/>
                  </a:lnTo>
                  <a:lnTo>
                    <a:pt x="1119570" y="157335"/>
                  </a:lnTo>
                  <a:lnTo>
                    <a:pt x="989948" y="157335"/>
                  </a:lnTo>
                  <a:lnTo>
                    <a:pt x="980897" y="156875"/>
                  </a:lnTo>
                  <a:lnTo>
                    <a:pt x="972092" y="155558"/>
                  </a:lnTo>
                  <a:lnTo>
                    <a:pt x="963587" y="153427"/>
                  </a:lnTo>
                  <a:lnTo>
                    <a:pt x="955436" y="150529"/>
                  </a:lnTo>
                  <a:close/>
                </a:path>
                <a:path w="1790700" h="201930">
                  <a:moveTo>
                    <a:pt x="1065464" y="0"/>
                  </a:moveTo>
                  <a:lnTo>
                    <a:pt x="989948" y="0"/>
                  </a:lnTo>
                  <a:lnTo>
                    <a:pt x="967867" y="4455"/>
                  </a:lnTo>
                  <a:lnTo>
                    <a:pt x="949865" y="16610"/>
                  </a:lnTo>
                  <a:lnTo>
                    <a:pt x="937742" y="34645"/>
                  </a:lnTo>
                  <a:lnTo>
                    <a:pt x="933301" y="56741"/>
                  </a:lnTo>
                  <a:lnTo>
                    <a:pt x="933301" y="65966"/>
                  </a:lnTo>
                  <a:lnTo>
                    <a:pt x="937742" y="88065"/>
                  </a:lnTo>
                  <a:lnTo>
                    <a:pt x="949865" y="106108"/>
                  </a:lnTo>
                  <a:lnTo>
                    <a:pt x="967867" y="118270"/>
                  </a:lnTo>
                  <a:lnTo>
                    <a:pt x="989948" y="122729"/>
                  </a:lnTo>
                  <a:lnTo>
                    <a:pt x="1066176" y="122729"/>
                  </a:lnTo>
                  <a:lnTo>
                    <a:pt x="1071852" y="128393"/>
                  </a:lnTo>
                  <a:lnTo>
                    <a:pt x="1071852" y="151628"/>
                  </a:lnTo>
                  <a:lnTo>
                    <a:pt x="1066176" y="157314"/>
                  </a:lnTo>
                  <a:lnTo>
                    <a:pt x="989948" y="157335"/>
                  </a:lnTo>
                  <a:lnTo>
                    <a:pt x="1119570" y="157335"/>
                  </a:lnTo>
                  <a:lnTo>
                    <a:pt x="1122122" y="144634"/>
                  </a:lnTo>
                  <a:lnTo>
                    <a:pt x="1122122" y="135388"/>
                  </a:lnTo>
                  <a:lnTo>
                    <a:pt x="1117683" y="113313"/>
                  </a:lnTo>
                  <a:lnTo>
                    <a:pt x="1105565" y="95283"/>
                  </a:lnTo>
                  <a:lnTo>
                    <a:pt x="1087569" y="83126"/>
                  </a:lnTo>
                  <a:lnTo>
                    <a:pt x="1065496" y="78667"/>
                  </a:lnTo>
                  <a:lnTo>
                    <a:pt x="989247" y="78667"/>
                  </a:lnTo>
                  <a:lnTo>
                    <a:pt x="983551" y="72992"/>
                  </a:lnTo>
                  <a:lnTo>
                    <a:pt x="983551" y="49736"/>
                  </a:lnTo>
                  <a:lnTo>
                    <a:pt x="989247" y="44061"/>
                  </a:lnTo>
                  <a:lnTo>
                    <a:pt x="1096919" y="44061"/>
                  </a:lnTo>
                  <a:lnTo>
                    <a:pt x="1096919" y="3120"/>
                  </a:lnTo>
                  <a:lnTo>
                    <a:pt x="1089567" y="1744"/>
                  </a:lnTo>
                  <a:lnTo>
                    <a:pt x="1081738" y="770"/>
                  </a:lnTo>
                  <a:lnTo>
                    <a:pt x="1073635" y="191"/>
                  </a:lnTo>
                  <a:lnTo>
                    <a:pt x="1065464" y="0"/>
                  </a:lnTo>
                  <a:close/>
                </a:path>
                <a:path w="1790700" h="201930">
                  <a:moveTo>
                    <a:pt x="1096919" y="44061"/>
                  </a:moveTo>
                  <a:lnTo>
                    <a:pt x="1065464" y="44061"/>
                  </a:lnTo>
                  <a:lnTo>
                    <a:pt x="1072436" y="44315"/>
                  </a:lnTo>
                  <a:lnTo>
                    <a:pt x="1081957" y="44998"/>
                  </a:lnTo>
                  <a:lnTo>
                    <a:pt x="1091096" y="45996"/>
                  </a:lnTo>
                  <a:lnTo>
                    <a:pt x="1096919" y="47192"/>
                  </a:lnTo>
                  <a:lnTo>
                    <a:pt x="1096919" y="44061"/>
                  </a:lnTo>
                  <a:close/>
                </a:path>
                <a:path w="1790700" h="201930">
                  <a:moveTo>
                    <a:pt x="1639614" y="0"/>
                  </a:moveTo>
                  <a:lnTo>
                    <a:pt x="1639614" y="201784"/>
                  </a:lnTo>
                  <a:lnTo>
                    <a:pt x="1690074" y="201784"/>
                  </a:lnTo>
                  <a:lnTo>
                    <a:pt x="1690074" y="44145"/>
                  </a:lnTo>
                  <a:lnTo>
                    <a:pt x="1765150" y="44145"/>
                  </a:lnTo>
                  <a:lnTo>
                    <a:pt x="1790667" y="31"/>
                  </a:lnTo>
                  <a:lnTo>
                    <a:pt x="1639614" y="0"/>
                  </a:lnTo>
                  <a:close/>
                </a:path>
                <a:path w="1790700" h="201930">
                  <a:moveTo>
                    <a:pt x="1217093" y="0"/>
                  </a:moveTo>
                  <a:lnTo>
                    <a:pt x="1160341" y="0"/>
                  </a:lnTo>
                  <a:lnTo>
                    <a:pt x="1160341" y="201784"/>
                  </a:lnTo>
                  <a:lnTo>
                    <a:pt x="1210758" y="201784"/>
                  </a:lnTo>
                  <a:lnTo>
                    <a:pt x="1210758" y="69589"/>
                  </a:lnTo>
                  <a:lnTo>
                    <a:pt x="1266900" y="69589"/>
                  </a:lnTo>
                  <a:lnTo>
                    <a:pt x="1217093" y="0"/>
                  </a:lnTo>
                  <a:close/>
                </a:path>
                <a:path w="1790700" h="201930">
                  <a:moveTo>
                    <a:pt x="1266900" y="69589"/>
                  </a:moveTo>
                  <a:lnTo>
                    <a:pt x="1210758" y="69589"/>
                  </a:lnTo>
                  <a:lnTo>
                    <a:pt x="1305363" y="201784"/>
                  </a:lnTo>
                  <a:lnTo>
                    <a:pt x="1362136" y="201784"/>
                  </a:lnTo>
                  <a:lnTo>
                    <a:pt x="1362136" y="132194"/>
                  </a:lnTo>
                  <a:lnTo>
                    <a:pt x="1311708" y="132194"/>
                  </a:lnTo>
                  <a:lnTo>
                    <a:pt x="1266900" y="69589"/>
                  </a:lnTo>
                  <a:close/>
                </a:path>
                <a:path w="1790700" h="201930">
                  <a:moveTo>
                    <a:pt x="1362136" y="188"/>
                  </a:moveTo>
                  <a:lnTo>
                    <a:pt x="1311708" y="188"/>
                  </a:lnTo>
                  <a:lnTo>
                    <a:pt x="1311708" y="132194"/>
                  </a:lnTo>
                  <a:lnTo>
                    <a:pt x="1362136" y="132194"/>
                  </a:lnTo>
                  <a:lnTo>
                    <a:pt x="1362136" y="188"/>
                  </a:lnTo>
                  <a:close/>
                </a:path>
                <a:path w="1790700" h="201930">
                  <a:moveTo>
                    <a:pt x="151607" y="44145"/>
                  </a:moveTo>
                  <a:lnTo>
                    <a:pt x="101138" y="44145"/>
                  </a:lnTo>
                  <a:lnTo>
                    <a:pt x="101138" y="201784"/>
                  </a:lnTo>
                  <a:lnTo>
                    <a:pt x="151607" y="201784"/>
                  </a:lnTo>
                  <a:lnTo>
                    <a:pt x="151607" y="44145"/>
                  </a:lnTo>
                  <a:close/>
                </a:path>
                <a:path w="1790700" h="201930">
                  <a:moveTo>
                    <a:pt x="151607" y="0"/>
                  </a:moveTo>
                  <a:lnTo>
                    <a:pt x="0" y="31"/>
                  </a:lnTo>
                  <a:lnTo>
                    <a:pt x="25496" y="44166"/>
                  </a:lnTo>
                  <a:lnTo>
                    <a:pt x="151607" y="44145"/>
                  </a:lnTo>
                  <a:lnTo>
                    <a:pt x="151607" y="0"/>
                  </a:lnTo>
                  <a:close/>
                </a:path>
                <a:path w="1790700" h="201930">
                  <a:moveTo>
                    <a:pt x="744092" y="0"/>
                  </a:moveTo>
                  <a:lnTo>
                    <a:pt x="687350" y="0"/>
                  </a:lnTo>
                  <a:lnTo>
                    <a:pt x="687350" y="201784"/>
                  </a:lnTo>
                  <a:lnTo>
                    <a:pt x="737768" y="201784"/>
                  </a:lnTo>
                  <a:lnTo>
                    <a:pt x="737768" y="69589"/>
                  </a:lnTo>
                  <a:lnTo>
                    <a:pt x="793893" y="69589"/>
                  </a:lnTo>
                  <a:lnTo>
                    <a:pt x="744092" y="0"/>
                  </a:lnTo>
                  <a:close/>
                </a:path>
                <a:path w="1790700" h="201930">
                  <a:moveTo>
                    <a:pt x="793893" y="69589"/>
                  </a:moveTo>
                  <a:lnTo>
                    <a:pt x="737768" y="69589"/>
                  </a:lnTo>
                  <a:lnTo>
                    <a:pt x="832372" y="201784"/>
                  </a:lnTo>
                  <a:lnTo>
                    <a:pt x="889145" y="201784"/>
                  </a:lnTo>
                  <a:lnTo>
                    <a:pt x="889145" y="132194"/>
                  </a:lnTo>
                  <a:lnTo>
                    <a:pt x="838696" y="132194"/>
                  </a:lnTo>
                  <a:lnTo>
                    <a:pt x="793893" y="69589"/>
                  </a:lnTo>
                  <a:close/>
                </a:path>
                <a:path w="1790700" h="201930">
                  <a:moveTo>
                    <a:pt x="889145" y="188"/>
                  </a:moveTo>
                  <a:lnTo>
                    <a:pt x="838696" y="188"/>
                  </a:lnTo>
                  <a:lnTo>
                    <a:pt x="838696" y="132194"/>
                  </a:lnTo>
                  <a:lnTo>
                    <a:pt x="889145" y="132194"/>
                  </a:lnTo>
                  <a:lnTo>
                    <a:pt x="889145" y="188"/>
                  </a:lnTo>
                  <a:close/>
                </a:path>
              </a:pathLst>
            </a:custGeom>
            <a:solidFill>
              <a:srgbClr val="E63023"/>
            </a:solidFill>
          </p:spPr>
          <p:txBody>
            <a:bodyPr wrap="square" lIns="0" tIns="0" rIns="0" bIns="0" rtlCol="0"/>
            <a:lstStyle/>
            <a:p>
              <a:pPr defTabSz="914400"/>
              <a:endParaRPr sz="637" dirty="0">
                <a:solidFill>
                  <a:prstClr val="black"/>
                </a:solidFill>
                <a:latin typeface="Tahoma Regular"/>
              </a:endParaRPr>
            </a:p>
          </p:txBody>
        </p:sp>
      </p:grpSp>
      <p:sp>
        <p:nvSpPr>
          <p:cNvPr id="38" name="Text Placeholder 14">
            <a:extLst>
              <a:ext uri="{FF2B5EF4-FFF2-40B4-BE49-F238E27FC236}">
                <a16:creationId xmlns:a16="http://schemas.microsoft.com/office/drawing/2014/main" id="{456D8E82-4B17-8A44-A98F-D28F51A81189}"/>
              </a:ext>
            </a:extLst>
          </p:cNvPr>
          <p:cNvSpPr>
            <a:spLocks noGrp="1"/>
          </p:cNvSpPr>
          <p:nvPr>
            <p:ph type="body" sz="quarter" idx="11" hasCustomPrompt="1"/>
          </p:nvPr>
        </p:nvSpPr>
        <p:spPr>
          <a:xfrm>
            <a:off x="1484575" y="4113726"/>
            <a:ext cx="7012180" cy="1103312"/>
          </a:xfrm>
          <a:prstGeom prst="rect">
            <a:avLst/>
          </a:prstGeom>
        </p:spPr>
        <p:txBody>
          <a:bodyPr/>
          <a:lstStyle>
            <a:lvl1pPr marL="0" indent="0">
              <a:spcBef>
                <a:spcPts val="0"/>
              </a:spcBef>
              <a:buNone/>
              <a:defRPr sz="3320" b="1" i="0">
                <a:solidFill>
                  <a:schemeClr val="bg1"/>
                </a:solidFill>
                <a:latin typeface="Tahoma Regular"/>
              </a:defRPr>
            </a:lvl1pPr>
          </a:lstStyle>
          <a:p>
            <a:pPr lvl="0"/>
            <a:r>
              <a:rPr lang="en-US" dirty="0"/>
              <a:t>DIVIDER TITLE GOES HERE</a:t>
            </a:r>
          </a:p>
          <a:p>
            <a:pPr lvl="0"/>
            <a:r>
              <a:rPr lang="en-US" dirty="0"/>
              <a:t>ON TWO LINES IF NECESSARY</a:t>
            </a:r>
          </a:p>
        </p:txBody>
      </p:sp>
      <p:sp>
        <p:nvSpPr>
          <p:cNvPr id="39" name="Text Placeholder 16">
            <a:extLst>
              <a:ext uri="{FF2B5EF4-FFF2-40B4-BE49-F238E27FC236}">
                <a16:creationId xmlns:a16="http://schemas.microsoft.com/office/drawing/2014/main" id="{273F8075-A63D-2243-8DDD-A3E491BD42EC}"/>
              </a:ext>
            </a:extLst>
          </p:cNvPr>
          <p:cNvSpPr>
            <a:spLocks noGrp="1"/>
          </p:cNvSpPr>
          <p:nvPr>
            <p:ph type="body" sz="quarter" idx="12" hasCustomPrompt="1"/>
          </p:nvPr>
        </p:nvSpPr>
        <p:spPr>
          <a:xfrm>
            <a:off x="1484371" y="5217038"/>
            <a:ext cx="6248013" cy="1518299"/>
          </a:xfrm>
          <a:prstGeom prst="rect">
            <a:avLst/>
          </a:prstGeom>
        </p:spPr>
        <p:txBody>
          <a:bodyPr/>
          <a:lstStyle>
            <a:lvl1pPr marL="0" indent="0">
              <a:lnSpc>
                <a:spcPct val="100000"/>
              </a:lnSpc>
              <a:spcBef>
                <a:spcPts val="0"/>
              </a:spcBef>
              <a:buNone/>
              <a:defRPr sz="2200" b="0" i="0">
                <a:solidFill>
                  <a:schemeClr val="bg1"/>
                </a:solidFill>
                <a:latin typeface="Tahoma Regular"/>
              </a:defRPr>
            </a:lvl1pPr>
            <a:lvl2pPr marL="446410" indent="0">
              <a:buNone/>
              <a:defRPr>
                <a:solidFill>
                  <a:schemeClr val="bg1"/>
                </a:solidFill>
              </a:defRPr>
            </a:lvl2pPr>
            <a:lvl3pPr marL="892820" indent="0">
              <a:buNone/>
              <a:defRPr>
                <a:solidFill>
                  <a:schemeClr val="bg1"/>
                </a:solidFill>
              </a:defRPr>
            </a:lvl3pPr>
            <a:lvl4pPr marL="1339230" indent="0">
              <a:buNone/>
              <a:defRPr>
                <a:solidFill>
                  <a:schemeClr val="bg1"/>
                </a:solidFill>
              </a:defRPr>
            </a:lvl4pPr>
            <a:lvl5pPr marL="1785640" indent="0">
              <a:buNone/>
              <a:defRPr>
                <a:solidFill>
                  <a:schemeClr val="bg1"/>
                </a:solidFill>
              </a:defRPr>
            </a:lvl5pPr>
          </a:lstStyle>
          <a:p>
            <a:pPr lvl="0"/>
            <a:r>
              <a:rPr lang="en-US" dirty="0"/>
              <a:t>Presentation to:</a:t>
            </a:r>
          </a:p>
          <a:p>
            <a:pPr lvl="0"/>
            <a:r>
              <a:rPr lang="en-US" dirty="0"/>
              <a:t>Company name goes here</a:t>
            </a:r>
          </a:p>
          <a:p>
            <a:pPr lvl="0"/>
            <a:endParaRPr lang="en-US" dirty="0"/>
          </a:p>
          <a:p>
            <a:pPr lvl="0"/>
            <a:r>
              <a:rPr lang="en-US" dirty="0"/>
              <a:t>2020/00/00</a:t>
            </a:r>
          </a:p>
        </p:txBody>
      </p:sp>
    </p:spTree>
    <p:extLst>
      <p:ext uri="{BB962C8B-B14F-4D97-AF65-F5344CB8AC3E}">
        <p14:creationId xmlns:p14="http://schemas.microsoft.com/office/powerpoint/2010/main" val="1280833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8.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7.bin"/><Relationship Id="rId5" Type="http://schemas.openxmlformats.org/officeDocument/2006/relationships/slideLayout" Target="../slideLayouts/slideLayout13.xml"/><Relationship Id="rId10" Type="http://schemas.openxmlformats.org/officeDocument/2006/relationships/tags" Target="../tags/tag9.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ags" Target="../tags/tag11.xml"/><Relationship Id="rId5" Type="http://schemas.openxmlformats.org/officeDocument/2006/relationships/slideLayout" Target="../slideLayouts/slideLayout21.xml"/><Relationship Id="rId10" Type="http://schemas.openxmlformats.org/officeDocument/2006/relationships/tags" Target="../tags/tag10.xml"/><Relationship Id="rId4" Type="http://schemas.openxmlformats.org/officeDocument/2006/relationships/slideLayout" Target="../slideLayouts/slideLayout20.xml"/><Relationship Id="rId9" Type="http://schemas.openxmlformats.org/officeDocument/2006/relationships/theme" Target="../theme/theme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extLst>
              <p:ext uri="{D42A27DB-BD31-4B8C-83A1-F6EECF244321}">
                <p14:modId xmlns:p14="http://schemas.microsoft.com/office/powerpoint/2010/main" val="2413889940"/>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12" imgW="421" imgH="420" progId="TCLayout.ActiveDocument.1">
                  <p:embed/>
                </p:oleObj>
              </mc:Choice>
              <mc:Fallback>
                <p:oleObj name="think-cell Slide" r:id="rId12" imgW="421" imgH="420" progId="TCLayout.ActiveDocument.1">
                  <p:embed/>
                  <p:pic>
                    <p:nvPicPr>
                      <p:cNvPr id="4" name="Object 3" hidden="1"/>
                      <p:cNvPicPr/>
                      <p:nvPr/>
                    </p:nvPicPr>
                    <p:blipFill>
                      <a:blip r:embed="rId13"/>
                      <a:stretch>
                        <a:fillRect/>
                      </a:stretch>
                    </p:blipFill>
                    <p:spPr>
                      <a:xfrm>
                        <a:off x="2119" y="1591"/>
                        <a:ext cx="2116" cy="1587"/>
                      </a:xfrm>
                      <a:prstGeom prst="rect">
                        <a:avLst/>
                      </a:prstGeom>
                    </p:spPr>
                  </p:pic>
                </p:oleObj>
              </mc:Fallback>
            </mc:AlternateContent>
          </a:graphicData>
        </a:graphic>
      </p:graphicFrame>
      <p:sp>
        <p:nvSpPr>
          <p:cNvPr id="6" name="Rectangle 5" hidden="1"/>
          <p:cNvSpPr/>
          <p:nvPr userDrawn="1">
            <p:custDataLst>
              <p:tags r:id="rId11"/>
            </p:custDataLst>
          </p:nvPr>
        </p:nvSpPr>
        <p:spPr>
          <a:xfrm>
            <a:off x="0" y="0"/>
            <a:ext cx="158750" cy="15875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10000"/>
              </a:lnSpc>
              <a:spcBef>
                <a:spcPts val="92"/>
              </a:spcBef>
              <a:spcAft>
                <a:spcPts val="92"/>
              </a:spcAft>
            </a:pPr>
            <a:endParaRPr lang="en-US" sz="2800" b="1" i="0" baseline="0" dirty="0">
              <a:solidFill>
                <a:schemeClr val="tx1"/>
              </a:solidFill>
              <a:latin typeface="Tahoma" panose="020B0604030504040204" pitchFamily="34" charset="0"/>
              <a:ea typeface="+mj-ea"/>
              <a:cs typeface="+mj-cs"/>
              <a:sym typeface="Tahoma" panose="020B0604030504040204" pitchFamily="34" charset="0"/>
            </a:endParaRPr>
          </a:p>
        </p:txBody>
      </p:sp>
      <p:sp>
        <p:nvSpPr>
          <p:cNvPr id="2" name="Title Placeholder 1"/>
          <p:cNvSpPr>
            <a:spLocks noGrp="1"/>
          </p:cNvSpPr>
          <p:nvPr>
            <p:ph type="title"/>
          </p:nvPr>
        </p:nvSpPr>
        <p:spPr>
          <a:xfrm>
            <a:off x="618755" y="276058"/>
            <a:ext cx="10457775" cy="720105"/>
          </a:xfrm>
          <a:prstGeom prst="rect">
            <a:avLst/>
          </a:prstGeom>
        </p:spPr>
        <p:txBody>
          <a:bodyPr vert="horz" lIns="0" tIns="0" rIns="0" bIns="0" rtlCol="0" anchor="ctr">
            <a:noAutofit/>
          </a:bodyPr>
          <a:lstStyle/>
          <a:p>
            <a:r>
              <a:rPr lang="en-US" dirty="0"/>
              <a:t>CLICK TO EDIT MASTER SLIDE</a:t>
            </a:r>
            <a:endParaRPr lang="en-ZA" dirty="0"/>
          </a:p>
        </p:txBody>
      </p:sp>
      <p:sp>
        <p:nvSpPr>
          <p:cNvPr id="3" name="Text Placeholder 2"/>
          <p:cNvSpPr>
            <a:spLocks noGrp="1"/>
          </p:cNvSpPr>
          <p:nvPr>
            <p:ph type="body" idx="1"/>
          </p:nvPr>
        </p:nvSpPr>
        <p:spPr>
          <a:xfrm>
            <a:off x="568329" y="1200483"/>
            <a:ext cx="11055343" cy="5299629"/>
          </a:xfrm>
          <a:prstGeom prst="rect">
            <a:avLst/>
          </a:prstGeom>
        </p:spPr>
        <p:txBody>
          <a:bodyPr vert="horz" lIns="36000" tIns="18000" rIns="0" bIns="18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Rectangle 6"/>
          <p:cNvSpPr/>
          <p:nvPr userDrawn="1"/>
        </p:nvSpPr>
        <p:spPr>
          <a:xfrm>
            <a:off x="443786" y="62927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tx1">
                    <a:lumMod val="50000"/>
                    <a:lumOff val="50000"/>
                  </a:schemeClr>
                </a:solidFill>
                <a:latin typeface="Tahoma"/>
              </a:rPr>
              <a:pPr algn="r" fontAlgn="auto">
                <a:spcBef>
                  <a:spcPts val="0"/>
                </a:spcBef>
                <a:spcAft>
                  <a:spcPts val="0"/>
                </a:spcAft>
              </a:pPr>
              <a:t>‹#›</a:t>
            </a:fld>
            <a:endParaRPr lang="en-ZA" sz="767" b="1" dirty="0">
              <a:solidFill>
                <a:schemeClr val="tx1">
                  <a:lumMod val="50000"/>
                  <a:lumOff val="50000"/>
                </a:schemeClr>
              </a:solidFill>
              <a:latin typeface="Tahoma"/>
            </a:endParaRPr>
          </a:p>
        </p:txBody>
      </p:sp>
      <p:sp>
        <p:nvSpPr>
          <p:cNvPr id="13" name="object 6">
            <a:extLst>
              <a:ext uri="{FF2B5EF4-FFF2-40B4-BE49-F238E27FC236}">
                <a16:creationId xmlns:a16="http://schemas.microsoft.com/office/drawing/2014/main" id="{C94C95BE-8722-4D8D-93E0-75343B78F809}"/>
              </a:ext>
            </a:extLst>
          </p:cNvPr>
          <p:cNvSpPr/>
          <p:nvPr userDrawn="1"/>
        </p:nvSpPr>
        <p:spPr>
          <a:xfrm>
            <a:off x="568328" y="1121575"/>
            <a:ext cx="11055343" cy="45719"/>
          </a:xfrm>
          <a:custGeom>
            <a:avLst/>
            <a:gdLst/>
            <a:ahLst/>
            <a:cxnLst/>
            <a:rect l="l" t="t" r="r" b="b"/>
            <a:pathLst>
              <a:path w="18230215">
                <a:moveTo>
                  <a:pt x="0" y="0"/>
                </a:moveTo>
                <a:lnTo>
                  <a:pt x="18229780" y="0"/>
                </a:lnTo>
              </a:path>
            </a:pathLst>
          </a:custGeom>
          <a:ln w="20941">
            <a:solidFill>
              <a:srgbClr val="8B8E91"/>
            </a:solidFill>
          </a:ln>
        </p:spPr>
        <p:txBody>
          <a:bodyPr wrap="square" lIns="0" tIns="0" rIns="0" bIns="0" rtlCol="0"/>
          <a:lstStyle/>
          <a:p>
            <a:endParaRPr sz="637" b="0" i="0" dirty="0">
              <a:latin typeface="Tahoma Regular"/>
            </a:endParaRPr>
          </a:p>
        </p:txBody>
      </p:sp>
      <p:sp>
        <p:nvSpPr>
          <p:cNvPr id="14" name="object 11">
            <a:extLst>
              <a:ext uri="{FF2B5EF4-FFF2-40B4-BE49-F238E27FC236}">
                <a16:creationId xmlns:a16="http://schemas.microsoft.com/office/drawing/2014/main" id="{8828F517-37FB-4E03-B217-C275D9590891}"/>
              </a:ext>
            </a:extLst>
          </p:cNvPr>
          <p:cNvSpPr/>
          <p:nvPr userDrawn="1"/>
        </p:nvSpPr>
        <p:spPr>
          <a:xfrm>
            <a:off x="620851" y="6136760"/>
            <a:ext cx="166575" cy="294959"/>
          </a:xfrm>
          <a:custGeom>
            <a:avLst/>
            <a:gdLst/>
            <a:ahLst/>
            <a:cxnLst/>
            <a:rect l="l" t="t" r="r" b="b"/>
            <a:pathLst>
              <a:path w="281305" h="486409">
                <a:moveTo>
                  <a:pt x="0" y="486404"/>
                </a:moveTo>
                <a:lnTo>
                  <a:pt x="281038" y="0"/>
                </a:lnTo>
              </a:path>
            </a:pathLst>
          </a:custGeom>
          <a:ln w="38679">
            <a:solidFill>
              <a:srgbClr val="E73023"/>
            </a:solidFill>
          </a:ln>
        </p:spPr>
        <p:txBody>
          <a:bodyPr wrap="square" lIns="0" tIns="0" rIns="0" bIns="0" rtlCol="0"/>
          <a:lstStyle/>
          <a:p>
            <a:endParaRPr sz="637" b="0" i="0" dirty="0">
              <a:latin typeface="Tahoma Regular"/>
            </a:endParaRPr>
          </a:p>
        </p:txBody>
      </p:sp>
      <p:pic>
        <p:nvPicPr>
          <p:cNvPr id="5" name="Picture 4">
            <a:extLst>
              <a:ext uri="{FF2B5EF4-FFF2-40B4-BE49-F238E27FC236}">
                <a16:creationId xmlns:a16="http://schemas.microsoft.com/office/drawing/2014/main" id="{FD0567A0-C0A7-4B1B-AE7B-212F10FDF1C1}"/>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2274125543"/>
      </p:ext>
    </p:extLst>
  </p:cSld>
  <p:clrMap bg1="lt1" tx1="dk1" bg2="lt2" tx2="dk2" accent1="accent1" accent2="accent2" accent3="accent3" accent4="accent4" accent5="accent5" accent6="accent6" hlink="hlink" folHlink="folHlink"/>
  <p:sldLayoutIdLst>
    <p:sldLayoutId id="2147483676" r:id="rId1"/>
    <p:sldLayoutId id="2147483702" r:id="rId2"/>
    <p:sldLayoutId id="2147483701" r:id="rId3"/>
    <p:sldLayoutId id="2147483673" r:id="rId4"/>
    <p:sldLayoutId id="2147483695" r:id="rId5"/>
    <p:sldLayoutId id="2147483705" r:id="rId6"/>
    <p:sldLayoutId id="2147483716" r:id="rId7"/>
    <p:sldLayoutId id="2147483743" r:id="rId8"/>
  </p:sldLayoutIdLst>
  <p:hf hdr="0" ftr="0" dt="0"/>
  <p:txStyles>
    <p:titleStyle>
      <a:lvl1pPr algn="l" defTabSz="779173" rtl="0" eaLnBrk="1" latinLnBrk="0" hangingPunct="1">
        <a:spcBef>
          <a:spcPct val="0"/>
        </a:spcBef>
        <a:buNone/>
        <a:defRPr sz="2800" b="1" kern="1200" cap="none" spc="0" baseline="0">
          <a:solidFill>
            <a:schemeClr val="tx1">
              <a:lumMod val="50000"/>
              <a:lumOff val="50000"/>
            </a:schemeClr>
          </a:solidFill>
          <a:latin typeface="+mj-lt"/>
          <a:ea typeface="+mj-ea"/>
          <a:cs typeface="+mj-cs"/>
        </a:defRPr>
      </a:lvl1pPr>
    </p:titleStyle>
    <p:bodyStyle>
      <a:lvl1pPr marL="0" indent="0" algn="l" defTabSz="779173" rtl="0" eaLnBrk="1" latinLnBrk="0" hangingPunct="1">
        <a:lnSpc>
          <a:spcPct val="110000"/>
        </a:lnSpc>
        <a:spcBef>
          <a:spcPts val="1023"/>
        </a:spcBef>
        <a:spcAft>
          <a:spcPts val="341"/>
        </a:spcAft>
        <a:buFont typeface="Arial" pitchFamily="34" charset="0"/>
        <a:buNone/>
        <a:defRPr sz="2000" kern="1200">
          <a:solidFill>
            <a:schemeClr val="accent5"/>
          </a:solidFill>
          <a:latin typeface="+mn-lt"/>
          <a:ea typeface="+mn-ea"/>
          <a:cs typeface="+mn-cs"/>
        </a:defRPr>
      </a:lvl1pPr>
      <a:lvl2pPr marL="228612" indent="-142037" algn="l" defTabSz="779173" rtl="0" eaLnBrk="1" latinLnBrk="0" hangingPunct="1">
        <a:lnSpc>
          <a:spcPct val="110000"/>
        </a:lnSpc>
        <a:spcBef>
          <a:spcPts val="171"/>
        </a:spcBef>
        <a:spcAft>
          <a:spcPts val="171"/>
        </a:spcAft>
        <a:buFont typeface="Arial" pitchFamily="34" charset="0"/>
        <a:buChar char="•"/>
        <a:defRPr sz="1800" kern="1200">
          <a:solidFill>
            <a:schemeClr val="tx1">
              <a:lumMod val="50000"/>
              <a:lumOff val="50000"/>
            </a:schemeClr>
          </a:solidFill>
          <a:latin typeface="+mn-lt"/>
          <a:ea typeface="+mn-ea"/>
          <a:cs typeface="+mn-cs"/>
        </a:defRPr>
      </a:lvl2pPr>
      <a:lvl3pPr marL="531623" indent="-160976" algn="l" defTabSz="779173" rtl="0" eaLnBrk="1" latinLnBrk="0" hangingPunct="1">
        <a:lnSpc>
          <a:spcPct val="110000"/>
        </a:lnSpc>
        <a:spcBef>
          <a:spcPts val="85"/>
        </a:spcBef>
        <a:spcAft>
          <a:spcPts val="171"/>
        </a:spcAft>
        <a:buFont typeface="Arial" pitchFamily="34" charset="0"/>
        <a:buChar char="›"/>
        <a:defRPr sz="1600" kern="1200">
          <a:solidFill>
            <a:schemeClr val="tx1">
              <a:lumMod val="50000"/>
              <a:lumOff val="50000"/>
            </a:schemeClr>
          </a:solidFill>
          <a:latin typeface="+mn-lt"/>
          <a:ea typeface="+mn-ea"/>
          <a:cs typeface="+mn-cs"/>
        </a:defRPr>
      </a:lvl3pPr>
      <a:lvl4pPr marL="764293" indent="-155565"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4pPr>
      <a:lvl5pPr marL="1078126" indent="-156917"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5pPr>
      <a:lvl6pPr marL="2142725"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9pPr>
    </p:bodyStyle>
    <p:otherStyle>
      <a:defPPr>
        <a:defRPr lang="en-US"/>
      </a:defPPr>
      <a:lvl1pPr marL="0" algn="l" defTabSz="779173" rtl="0" eaLnBrk="1" latinLnBrk="0" hangingPunct="1">
        <a:defRPr sz="1534" kern="1200">
          <a:solidFill>
            <a:schemeClr val="tx1"/>
          </a:solidFill>
          <a:latin typeface="+mn-lt"/>
          <a:ea typeface="+mn-ea"/>
          <a:cs typeface="+mn-cs"/>
        </a:defRPr>
      </a:lvl1pPr>
      <a:lvl2pPr marL="389586" algn="l" defTabSz="779173" rtl="0" eaLnBrk="1" latinLnBrk="0" hangingPunct="1">
        <a:defRPr sz="1534" kern="1200">
          <a:solidFill>
            <a:schemeClr val="tx1"/>
          </a:solidFill>
          <a:latin typeface="+mn-lt"/>
          <a:ea typeface="+mn-ea"/>
          <a:cs typeface="+mn-cs"/>
        </a:defRPr>
      </a:lvl2pPr>
      <a:lvl3pPr marL="779173" algn="l" defTabSz="779173" rtl="0" eaLnBrk="1" latinLnBrk="0" hangingPunct="1">
        <a:defRPr sz="1534" kern="1200">
          <a:solidFill>
            <a:schemeClr val="tx1"/>
          </a:solidFill>
          <a:latin typeface="+mn-lt"/>
          <a:ea typeface="+mn-ea"/>
          <a:cs typeface="+mn-cs"/>
        </a:defRPr>
      </a:lvl3pPr>
      <a:lvl4pPr marL="1168759" algn="l" defTabSz="779173" rtl="0" eaLnBrk="1" latinLnBrk="0" hangingPunct="1">
        <a:defRPr sz="1534" kern="1200">
          <a:solidFill>
            <a:schemeClr val="tx1"/>
          </a:solidFill>
          <a:latin typeface="+mn-lt"/>
          <a:ea typeface="+mn-ea"/>
          <a:cs typeface="+mn-cs"/>
        </a:defRPr>
      </a:lvl4pPr>
      <a:lvl5pPr marL="1558345" algn="l" defTabSz="779173" rtl="0" eaLnBrk="1" latinLnBrk="0" hangingPunct="1">
        <a:defRPr sz="1534" kern="1200">
          <a:solidFill>
            <a:schemeClr val="tx1"/>
          </a:solidFill>
          <a:latin typeface="+mn-lt"/>
          <a:ea typeface="+mn-ea"/>
          <a:cs typeface="+mn-cs"/>
        </a:defRPr>
      </a:lvl5pPr>
      <a:lvl6pPr marL="1947932" algn="l" defTabSz="779173" rtl="0" eaLnBrk="1" latinLnBrk="0" hangingPunct="1">
        <a:defRPr sz="1534" kern="1200">
          <a:solidFill>
            <a:schemeClr val="tx1"/>
          </a:solidFill>
          <a:latin typeface="+mn-lt"/>
          <a:ea typeface="+mn-ea"/>
          <a:cs typeface="+mn-cs"/>
        </a:defRPr>
      </a:lvl6pPr>
      <a:lvl7pPr marL="2337518" algn="l" defTabSz="779173" rtl="0" eaLnBrk="1" latinLnBrk="0" hangingPunct="1">
        <a:defRPr sz="1534" kern="1200">
          <a:solidFill>
            <a:schemeClr val="tx1"/>
          </a:solidFill>
          <a:latin typeface="+mn-lt"/>
          <a:ea typeface="+mn-ea"/>
          <a:cs typeface="+mn-cs"/>
        </a:defRPr>
      </a:lvl7pPr>
      <a:lvl8pPr marL="2727104" algn="l" defTabSz="779173" rtl="0" eaLnBrk="1" latinLnBrk="0" hangingPunct="1">
        <a:defRPr sz="1534" kern="1200">
          <a:solidFill>
            <a:schemeClr val="tx1"/>
          </a:solidFill>
          <a:latin typeface="+mn-lt"/>
          <a:ea typeface="+mn-ea"/>
          <a:cs typeface="+mn-cs"/>
        </a:defRPr>
      </a:lvl8pPr>
      <a:lvl9pPr marL="3116691" algn="l" defTabSz="779173" rtl="0" eaLnBrk="1" latinLnBrk="0" hangingPunct="1">
        <a:defRPr sz="153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0" userDrawn="1">
          <p15:clr>
            <a:srgbClr val="F26B43"/>
          </p15:clr>
        </p15:guide>
        <p15:guide id="4" orient="horz" pos="4156" userDrawn="1">
          <p15:clr>
            <a:srgbClr val="F26B43"/>
          </p15:clr>
        </p15:guide>
        <p15:guide id="5" orient="horz" pos="2432" userDrawn="1">
          <p15:clr>
            <a:srgbClr val="F26B43"/>
          </p15:clr>
        </p15:guide>
        <p15:guide id="7" orient="horz" pos="7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270" imgH="270" progId="TCLayout.ActiveDocument.1">
                  <p:embed/>
                </p:oleObj>
              </mc:Choice>
              <mc:Fallback>
                <p:oleObj name="think-cell Slide" r:id="rId11" imgW="270" imgH="270" progId="TCLayout.ActiveDocument.1">
                  <p:embed/>
                  <p:pic>
                    <p:nvPicPr>
                      <p:cNvPr id="2" name="Object 1" hidden="1"/>
                      <p:cNvPicPr/>
                      <p:nvPr/>
                    </p:nvPicPr>
                    <p:blipFill>
                      <a:blip r:embed="rId12"/>
                      <a:stretch>
                        <a:fillRect/>
                      </a:stretch>
                    </p:blipFill>
                    <p:spPr>
                      <a:xfrm>
                        <a:off x="1588" y="1588"/>
                        <a:ext cx="1588" cy="1588"/>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40E2D359-BEA0-F442-A837-63BC5340A44D}"/>
              </a:ext>
            </a:extLst>
          </p:cNvPr>
          <p:cNvGrpSpPr/>
          <p:nvPr userDrawn="1"/>
        </p:nvGrpSpPr>
        <p:grpSpPr>
          <a:xfrm>
            <a:off x="10769718" y="529563"/>
            <a:ext cx="997046" cy="677975"/>
            <a:chOff x="17758816" y="873287"/>
            <a:chExt cx="1644088" cy="1118031"/>
          </a:xfrm>
        </p:grpSpPr>
        <p:sp>
          <p:nvSpPr>
            <p:cNvPr id="8" name="object 11">
              <a:extLst>
                <a:ext uri="{FF2B5EF4-FFF2-40B4-BE49-F238E27FC236}">
                  <a16:creationId xmlns:a16="http://schemas.microsoft.com/office/drawing/2014/main" id="{716F8D6E-3447-A047-9302-308A2454F055}"/>
                </a:ext>
              </a:extLst>
            </p:cNvPr>
            <p:cNvSpPr/>
            <p:nvPr/>
          </p:nvSpPr>
          <p:spPr>
            <a:xfrm>
              <a:off x="17758816" y="1269964"/>
              <a:ext cx="437515" cy="252729"/>
            </a:xfrm>
            <a:custGeom>
              <a:avLst/>
              <a:gdLst/>
              <a:ahLst/>
              <a:cxnLst/>
              <a:rect l="l" t="t" r="r" b="b"/>
              <a:pathLst>
                <a:path w="437515" h="252730">
                  <a:moveTo>
                    <a:pt x="437211" y="0"/>
                  </a:moveTo>
                  <a:lnTo>
                    <a:pt x="0" y="20"/>
                  </a:lnTo>
                  <a:lnTo>
                    <a:pt x="145754" y="252442"/>
                  </a:lnTo>
                  <a:lnTo>
                    <a:pt x="291478" y="252442"/>
                  </a:lnTo>
                  <a:lnTo>
                    <a:pt x="437211" y="0"/>
                  </a:lnTo>
                  <a:close/>
                </a:path>
              </a:pathLst>
            </a:custGeom>
            <a:solidFill>
              <a:srgbClr val="89C43E"/>
            </a:solidFill>
          </p:spPr>
          <p:txBody>
            <a:bodyPr wrap="square" lIns="0" tIns="0" rIns="0" bIns="0" rtlCol="0"/>
            <a:lstStyle/>
            <a:p>
              <a:pPr defTabSz="914400"/>
              <a:endParaRPr sz="637" dirty="0">
                <a:solidFill>
                  <a:prstClr val="black"/>
                </a:solidFill>
                <a:latin typeface="Tahoma Regular"/>
              </a:endParaRPr>
            </a:p>
          </p:txBody>
        </p:sp>
        <p:sp>
          <p:nvSpPr>
            <p:cNvPr id="9" name="object 12">
              <a:extLst>
                <a:ext uri="{FF2B5EF4-FFF2-40B4-BE49-F238E27FC236}">
                  <a16:creationId xmlns:a16="http://schemas.microsoft.com/office/drawing/2014/main" id="{FAF4FE9E-3237-9A4D-9764-7BB720FCD4A7}"/>
                </a:ext>
              </a:extLst>
            </p:cNvPr>
            <p:cNvSpPr/>
            <p:nvPr/>
          </p:nvSpPr>
          <p:spPr>
            <a:xfrm>
              <a:off x="18029369" y="1269958"/>
              <a:ext cx="833119" cy="721360"/>
            </a:xfrm>
            <a:custGeom>
              <a:avLst/>
              <a:gdLst/>
              <a:ahLst/>
              <a:cxnLst/>
              <a:rect l="l" t="t" r="r" b="b"/>
              <a:pathLst>
                <a:path w="833119" h="721360">
                  <a:moveTo>
                    <a:pt x="687193" y="0"/>
                  </a:moveTo>
                  <a:lnTo>
                    <a:pt x="270777" y="20"/>
                  </a:lnTo>
                  <a:lnTo>
                    <a:pt x="0" y="468676"/>
                  </a:lnTo>
                  <a:lnTo>
                    <a:pt x="145859" y="721255"/>
                  </a:lnTo>
                  <a:lnTo>
                    <a:pt x="416510" y="252442"/>
                  </a:lnTo>
                  <a:lnTo>
                    <a:pt x="833032" y="252442"/>
                  </a:lnTo>
                  <a:lnTo>
                    <a:pt x="687193" y="0"/>
                  </a:lnTo>
                  <a:close/>
                </a:path>
              </a:pathLst>
            </a:custGeom>
            <a:solidFill>
              <a:srgbClr val="EB2F23"/>
            </a:solidFill>
          </p:spPr>
          <p:txBody>
            <a:bodyPr wrap="square" lIns="0" tIns="0" rIns="0" bIns="0" rtlCol="0"/>
            <a:lstStyle/>
            <a:p>
              <a:pPr defTabSz="914400"/>
              <a:endParaRPr sz="637" dirty="0">
                <a:solidFill>
                  <a:prstClr val="black"/>
                </a:solidFill>
                <a:latin typeface="Tahoma Regular"/>
              </a:endParaRPr>
            </a:p>
          </p:txBody>
        </p:sp>
        <p:sp>
          <p:nvSpPr>
            <p:cNvPr id="10" name="object 13">
              <a:extLst>
                <a:ext uri="{FF2B5EF4-FFF2-40B4-BE49-F238E27FC236}">
                  <a16:creationId xmlns:a16="http://schemas.microsoft.com/office/drawing/2014/main" id="{1439A294-39FE-8A42-82EE-DD4A5519E18C}"/>
                </a:ext>
              </a:extLst>
            </p:cNvPr>
            <p:cNvSpPr/>
            <p:nvPr/>
          </p:nvSpPr>
          <p:spPr>
            <a:xfrm>
              <a:off x="18122744" y="873287"/>
              <a:ext cx="1280160" cy="144780"/>
            </a:xfrm>
            <a:custGeom>
              <a:avLst/>
              <a:gdLst/>
              <a:ahLst/>
              <a:cxnLst/>
              <a:rect l="l" t="t" r="r" b="b"/>
              <a:pathLst>
                <a:path w="1280159" h="144780">
                  <a:moveTo>
                    <a:pt x="234558" y="0"/>
                  </a:moveTo>
                  <a:lnTo>
                    <a:pt x="148937" y="0"/>
                  </a:lnTo>
                  <a:lnTo>
                    <a:pt x="148937" y="144236"/>
                  </a:lnTo>
                  <a:lnTo>
                    <a:pt x="185010" y="144236"/>
                  </a:lnTo>
                  <a:lnTo>
                    <a:pt x="185010" y="87913"/>
                  </a:lnTo>
                  <a:lnTo>
                    <a:pt x="260691" y="87913"/>
                  </a:lnTo>
                  <a:lnTo>
                    <a:pt x="256819" y="81201"/>
                  </a:lnTo>
                  <a:lnTo>
                    <a:pt x="264346" y="74841"/>
                  </a:lnTo>
                  <a:lnTo>
                    <a:pt x="270134" y="66848"/>
                  </a:lnTo>
                  <a:lnTo>
                    <a:pt x="273851" y="57547"/>
                  </a:lnTo>
                  <a:lnTo>
                    <a:pt x="274005" y="56343"/>
                  </a:lnTo>
                  <a:lnTo>
                    <a:pt x="185010" y="56343"/>
                  </a:lnTo>
                  <a:lnTo>
                    <a:pt x="185010" y="31559"/>
                  </a:lnTo>
                  <a:lnTo>
                    <a:pt x="273278" y="31559"/>
                  </a:lnTo>
                  <a:lnTo>
                    <a:pt x="271922" y="24812"/>
                  </a:lnTo>
                  <a:lnTo>
                    <a:pt x="263244" y="11898"/>
                  </a:lnTo>
                  <a:lnTo>
                    <a:pt x="250359" y="3192"/>
                  </a:lnTo>
                  <a:lnTo>
                    <a:pt x="234558" y="0"/>
                  </a:lnTo>
                  <a:close/>
                </a:path>
                <a:path w="1280159" h="144780">
                  <a:moveTo>
                    <a:pt x="260691" y="87913"/>
                  </a:moveTo>
                  <a:lnTo>
                    <a:pt x="224087" y="87913"/>
                  </a:lnTo>
                  <a:lnTo>
                    <a:pt x="256609" y="144236"/>
                  </a:lnTo>
                  <a:lnTo>
                    <a:pt x="293184" y="144236"/>
                  </a:lnTo>
                  <a:lnTo>
                    <a:pt x="260691" y="87913"/>
                  </a:lnTo>
                  <a:close/>
                </a:path>
                <a:path w="1280159" h="144780">
                  <a:moveTo>
                    <a:pt x="404678" y="0"/>
                  </a:moveTo>
                  <a:lnTo>
                    <a:pt x="366302" y="0"/>
                  </a:lnTo>
                  <a:lnTo>
                    <a:pt x="293184" y="144236"/>
                  </a:lnTo>
                  <a:lnTo>
                    <a:pt x="331560" y="144236"/>
                  </a:lnTo>
                  <a:lnTo>
                    <a:pt x="349821" y="108185"/>
                  </a:lnTo>
                  <a:lnTo>
                    <a:pt x="459513" y="108185"/>
                  </a:lnTo>
                  <a:lnTo>
                    <a:pt x="443506" y="76604"/>
                  </a:lnTo>
                  <a:lnTo>
                    <a:pt x="365821" y="76604"/>
                  </a:lnTo>
                  <a:lnTo>
                    <a:pt x="385485" y="37810"/>
                  </a:lnTo>
                  <a:lnTo>
                    <a:pt x="423843" y="37810"/>
                  </a:lnTo>
                  <a:lnTo>
                    <a:pt x="404678" y="0"/>
                  </a:lnTo>
                  <a:close/>
                </a:path>
                <a:path w="1280159" h="144780">
                  <a:moveTo>
                    <a:pt x="459513" y="108185"/>
                  </a:moveTo>
                  <a:lnTo>
                    <a:pt x="421149" y="108185"/>
                  </a:lnTo>
                  <a:lnTo>
                    <a:pt x="439421" y="144236"/>
                  </a:lnTo>
                  <a:lnTo>
                    <a:pt x="477786" y="144236"/>
                  </a:lnTo>
                  <a:lnTo>
                    <a:pt x="459513" y="108185"/>
                  </a:lnTo>
                  <a:close/>
                </a:path>
                <a:path w="1280159" h="144780">
                  <a:moveTo>
                    <a:pt x="423843" y="37810"/>
                  </a:moveTo>
                  <a:lnTo>
                    <a:pt x="385485" y="37810"/>
                  </a:lnTo>
                  <a:lnTo>
                    <a:pt x="405149" y="76604"/>
                  </a:lnTo>
                  <a:lnTo>
                    <a:pt x="443506" y="76604"/>
                  </a:lnTo>
                  <a:lnTo>
                    <a:pt x="423843" y="37810"/>
                  </a:lnTo>
                  <a:close/>
                </a:path>
                <a:path w="1280159" h="144780">
                  <a:moveTo>
                    <a:pt x="273278" y="31559"/>
                  </a:moveTo>
                  <a:lnTo>
                    <a:pt x="235039" y="31559"/>
                  </a:lnTo>
                  <a:lnTo>
                    <a:pt x="239102" y="35632"/>
                  </a:lnTo>
                  <a:lnTo>
                    <a:pt x="239175" y="52281"/>
                  </a:lnTo>
                  <a:lnTo>
                    <a:pt x="235102" y="56343"/>
                  </a:lnTo>
                  <a:lnTo>
                    <a:pt x="274005" y="56343"/>
                  </a:lnTo>
                  <a:lnTo>
                    <a:pt x="275164" y="47265"/>
                  </a:lnTo>
                  <a:lnTo>
                    <a:pt x="275101" y="40627"/>
                  </a:lnTo>
                  <a:lnTo>
                    <a:pt x="273278" y="31559"/>
                  </a:lnTo>
                  <a:close/>
                </a:path>
                <a:path w="1280159" h="144780">
                  <a:moveTo>
                    <a:pt x="1131410" y="0"/>
                  </a:moveTo>
                  <a:lnTo>
                    <a:pt x="1014230" y="0"/>
                  </a:lnTo>
                  <a:lnTo>
                    <a:pt x="1014230" y="144236"/>
                  </a:lnTo>
                  <a:lnTo>
                    <a:pt x="1131410" y="144236"/>
                  </a:lnTo>
                  <a:lnTo>
                    <a:pt x="1131410" y="112666"/>
                  </a:lnTo>
                  <a:lnTo>
                    <a:pt x="1050261" y="112666"/>
                  </a:lnTo>
                  <a:lnTo>
                    <a:pt x="1050261" y="87892"/>
                  </a:lnTo>
                  <a:lnTo>
                    <a:pt x="1126918" y="87892"/>
                  </a:lnTo>
                  <a:lnTo>
                    <a:pt x="1126918" y="56322"/>
                  </a:lnTo>
                  <a:lnTo>
                    <a:pt x="1050261" y="56322"/>
                  </a:lnTo>
                  <a:lnTo>
                    <a:pt x="1050261" y="31538"/>
                  </a:lnTo>
                  <a:lnTo>
                    <a:pt x="1131410" y="31538"/>
                  </a:lnTo>
                  <a:lnTo>
                    <a:pt x="1131410" y="0"/>
                  </a:lnTo>
                  <a:close/>
                </a:path>
                <a:path w="1280159" h="144780">
                  <a:moveTo>
                    <a:pt x="682942" y="107588"/>
                  </a:moveTo>
                  <a:lnTo>
                    <a:pt x="667131" y="134948"/>
                  </a:lnTo>
                  <a:lnTo>
                    <a:pt x="676632" y="138756"/>
                  </a:lnTo>
                  <a:lnTo>
                    <a:pt x="686575" y="141580"/>
                  </a:lnTo>
                  <a:lnTo>
                    <a:pt x="696919" y="143343"/>
                  </a:lnTo>
                  <a:lnTo>
                    <a:pt x="707622" y="143964"/>
                  </a:lnTo>
                  <a:lnTo>
                    <a:pt x="761620" y="143943"/>
                  </a:lnTo>
                  <a:lnTo>
                    <a:pt x="777399" y="140756"/>
                  </a:lnTo>
                  <a:lnTo>
                    <a:pt x="790263" y="132065"/>
                  </a:lnTo>
                  <a:lnTo>
                    <a:pt x="798927" y="119174"/>
                  </a:lnTo>
                  <a:lnTo>
                    <a:pt x="800280" y="112446"/>
                  </a:lnTo>
                  <a:lnTo>
                    <a:pt x="698889" y="112446"/>
                  </a:lnTo>
                  <a:lnTo>
                    <a:pt x="690533" y="110708"/>
                  </a:lnTo>
                  <a:lnTo>
                    <a:pt x="682942" y="107588"/>
                  </a:lnTo>
                  <a:close/>
                </a:path>
                <a:path w="1280159" h="144780">
                  <a:moveTo>
                    <a:pt x="769348" y="0"/>
                  </a:moveTo>
                  <a:lnTo>
                    <a:pt x="707622" y="0"/>
                  </a:lnTo>
                  <a:lnTo>
                    <a:pt x="691838" y="3185"/>
                  </a:lnTo>
                  <a:lnTo>
                    <a:pt x="678970" y="11873"/>
                  </a:lnTo>
                  <a:lnTo>
                    <a:pt x="670305" y="24763"/>
                  </a:lnTo>
                  <a:lnTo>
                    <a:pt x="667131" y="40553"/>
                  </a:lnTo>
                  <a:lnTo>
                    <a:pt x="667131" y="47150"/>
                  </a:lnTo>
                  <a:lnTo>
                    <a:pt x="670305" y="62943"/>
                  </a:lnTo>
                  <a:lnTo>
                    <a:pt x="678970" y="75840"/>
                  </a:lnTo>
                  <a:lnTo>
                    <a:pt x="691838" y="84536"/>
                  </a:lnTo>
                  <a:lnTo>
                    <a:pt x="707622" y="87725"/>
                  </a:lnTo>
                  <a:lnTo>
                    <a:pt x="762112" y="87725"/>
                  </a:lnTo>
                  <a:lnTo>
                    <a:pt x="766165" y="91766"/>
                  </a:lnTo>
                  <a:lnTo>
                    <a:pt x="766165" y="108384"/>
                  </a:lnTo>
                  <a:lnTo>
                    <a:pt x="762112" y="112446"/>
                  </a:lnTo>
                  <a:lnTo>
                    <a:pt x="800280" y="112446"/>
                  </a:lnTo>
                  <a:lnTo>
                    <a:pt x="802101" y="103389"/>
                  </a:lnTo>
                  <a:lnTo>
                    <a:pt x="802101" y="96782"/>
                  </a:lnTo>
                  <a:lnTo>
                    <a:pt x="798927" y="80998"/>
                  </a:lnTo>
                  <a:lnTo>
                    <a:pt x="790263" y="68111"/>
                  </a:lnTo>
                  <a:lnTo>
                    <a:pt x="777399" y="59424"/>
                  </a:lnTo>
                  <a:lnTo>
                    <a:pt x="761620" y="56239"/>
                  </a:lnTo>
                  <a:lnTo>
                    <a:pt x="707119" y="56239"/>
                  </a:lnTo>
                  <a:lnTo>
                    <a:pt x="703046" y="52176"/>
                  </a:lnTo>
                  <a:lnTo>
                    <a:pt x="703046" y="35548"/>
                  </a:lnTo>
                  <a:lnTo>
                    <a:pt x="707119" y="31485"/>
                  </a:lnTo>
                  <a:lnTo>
                    <a:pt x="784080" y="31485"/>
                  </a:lnTo>
                  <a:lnTo>
                    <a:pt x="784080" y="2219"/>
                  </a:lnTo>
                  <a:lnTo>
                    <a:pt x="777369" y="732"/>
                  </a:lnTo>
                  <a:lnTo>
                    <a:pt x="769348" y="0"/>
                  </a:lnTo>
                  <a:close/>
                </a:path>
                <a:path w="1280159" h="144780">
                  <a:moveTo>
                    <a:pt x="784080" y="31485"/>
                  </a:moveTo>
                  <a:lnTo>
                    <a:pt x="766102" y="31485"/>
                  </a:lnTo>
                  <a:lnTo>
                    <a:pt x="781044" y="32533"/>
                  </a:lnTo>
                  <a:lnTo>
                    <a:pt x="784080" y="33726"/>
                  </a:lnTo>
                  <a:lnTo>
                    <a:pt x="784080" y="31485"/>
                  </a:lnTo>
                  <a:close/>
                </a:path>
                <a:path w="1280159" h="144780">
                  <a:moveTo>
                    <a:pt x="1171995" y="0"/>
                  </a:moveTo>
                  <a:lnTo>
                    <a:pt x="1171995" y="144236"/>
                  </a:lnTo>
                  <a:lnTo>
                    <a:pt x="1208067" y="144236"/>
                  </a:lnTo>
                  <a:lnTo>
                    <a:pt x="1208067" y="31559"/>
                  </a:lnTo>
                  <a:lnTo>
                    <a:pt x="1261741" y="31559"/>
                  </a:lnTo>
                  <a:lnTo>
                    <a:pt x="1279971" y="20"/>
                  </a:lnTo>
                  <a:lnTo>
                    <a:pt x="1171995" y="0"/>
                  </a:lnTo>
                  <a:close/>
                </a:path>
                <a:path w="1280159" h="144780">
                  <a:moveTo>
                    <a:pt x="869994" y="0"/>
                  </a:moveTo>
                  <a:lnTo>
                    <a:pt x="829419" y="0"/>
                  </a:lnTo>
                  <a:lnTo>
                    <a:pt x="829419" y="144236"/>
                  </a:lnTo>
                  <a:lnTo>
                    <a:pt x="865460" y="144236"/>
                  </a:lnTo>
                  <a:lnTo>
                    <a:pt x="865460" y="49747"/>
                  </a:lnTo>
                  <a:lnTo>
                    <a:pt x="905595" y="49747"/>
                  </a:lnTo>
                  <a:lnTo>
                    <a:pt x="869994" y="0"/>
                  </a:lnTo>
                  <a:close/>
                </a:path>
                <a:path w="1280159" h="144780">
                  <a:moveTo>
                    <a:pt x="905595" y="49747"/>
                  </a:moveTo>
                  <a:lnTo>
                    <a:pt x="865460" y="49747"/>
                  </a:lnTo>
                  <a:lnTo>
                    <a:pt x="933081" y="144236"/>
                  </a:lnTo>
                  <a:lnTo>
                    <a:pt x="973656" y="144236"/>
                  </a:lnTo>
                  <a:lnTo>
                    <a:pt x="973656" y="94489"/>
                  </a:lnTo>
                  <a:lnTo>
                    <a:pt x="937615" y="94489"/>
                  </a:lnTo>
                  <a:lnTo>
                    <a:pt x="905595" y="49747"/>
                  </a:lnTo>
                  <a:close/>
                </a:path>
                <a:path w="1280159" h="144780">
                  <a:moveTo>
                    <a:pt x="973656" y="125"/>
                  </a:moveTo>
                  <a:lnTo>
                    <a:pt x="937615" y="125"/>
                  </a:lnTo>
                  <a:lnTo>
                    <a:pt x="937615" y="94489"/>
                  </a:lnTo>
                  <a:lnTo>
                    <a:pt x="973656" y="94489"/>
                  </a:lnTo>
                  <a:lnTo>
                    <a:pt x="973656" y="125"/>
                  </a:lnTo>
                  <a:close/>
                </a:path>
                <a:path w="1280159" h="144780">
                  <a:moveTo>
                    <a:pt x="108363" y="31559"/>
                  </a:moveTo>
                  <a:lnTo>
                    <a:pt x="72290" y="31559"/>
                  </a:lnTo>
                  <a:lnTo>
                    <a:pt x="72290" y="144236"/>
                  </a:lnTo>
                  <a:lnTo>
                    <a:pt x="108363" y="144236"/>
                  </a:lnTo>
                  <a:lnTo>
                    <a:pt x="108363" y="31559"/>
                  </a:lnTo>
                  <a:close/>
                </a:path>
                <a:path w="1280159" h="144780">
                  <a:moveTo>
                    <a:pt x="108363" y="0"/>
                  </a:moveTo>
                  <a:lnTo>
                    <a:pt x="0" y="20"/>
                  </a:lnTo>
                  <a:lnTo>
                    <a:pt x="18219" y="31569"/>
                  </a:lnTo>
                  <a:lnTo>
                    <a:pt x="108363" y="31559"/>
                  </a:lnTo>
                  <a:lnTo>
                    <a:pt x="108363" y="0"/>
                  </a:lnTo>
                  <a:close/>
                </a:path>
                <a:path w="1280159" h="144780">
                  <a:moveTo>
                    <a:pt x="531879" y="0"/>
                  </a:moveTo>
                  <a:lnTo>
                    <a:pt x="491314" y="0"/>
                  </a:lnTo>
                  <a:lnTo>
                    <a:pt x="491314" y="144236"/>
                  </a:lnTo>
                  <a:lnTo>
                    <a:pt x="527355" y="144236"/>
                  </a:lnTo>
                  <a:lnTo>
                    <a:pt x="527355" y="49747"/>
                  </a:lnTo>
                  <a:lnTo>
                    <a:pt x="567486" y="49747"/>
                  </a:lnTo>
                  <a:lnTo>
                    <a:pt x="531879" y="0"/>
                  </a:lnTo>
                  <a:close/>
                </a:path>
                <a:path w="1280159" h="144780">
                  <a:moveTo>
                    <a:pt x="567486" y="49747"/>
                  </a:moveTo>
                  <a:lnTo>
                    <a:pt x="527355" y="49747"/>
                  </a:lnTo>
                  <a:lnTo>
                    <a:pt x="594987" y="144236"/>
                  </a:lnTo>
                  <a:lnTo>
                    <a:pt x="635561" y="144236"/>
                  </a:lnTo>
                  <a:lnTo>
                    <a:pt x="635561" y="94489"/>
                  </a:lnTo>
                  <a:lnTo>
                    <a:pt x="599510" y="94489"/>
                  </a:lnTo>
                  <a:lnTo>
                    <a:pt x="567486" y="49747"/>
                  </a:lnTo>
                  <a:close/>
                </a:path>
                <a:path w="1280159" h="144780">
                  <a:moveTo>
                    <a:pt x="635561" y="125"/>
                  </a:moveTo>
                  <a:lnTo>
                    <a:pt x="599510" y="125"/>
                  </a:lnTo>
                  <a:lnTo>
                    <a:pt x="599510" y="94489"/>
                  </a:lnTo>
                  <a:lnTo>
                    <a:pt x="635561" y="94489"/>
                  </a:lnTo>
                  <a:lnTo>
                    <a:pt x="635561" y="125"/>
                  </a:lnTo>
                  <a:close/>
                </a:path>
              </a:pathLst>
            </a:custGeom>
            <a:solidFill>
              <a:srgbClr val="EB2F23"/>
            </a:solidFill>
          </p:spPr>
          <p:txBody>
            <a:bodyPr wrap="square" lIns="0" tIns="0" rIns="0" bIns="0" rtlCol="0"/>
            <a:lstStyle/>
            <a:p>
              <a:pPr defTabSz="914400"/>
              <a:endParaRPr sz="637" dirty="0">
                <a:solidFill>
                  <a:prstClr val="black"/>
                </a:solidFill>
                <a:latin typeface="Tahoma Regular"/>
              </a:endParaRPr>
            </a:p>
          </p:txBody>
        </p:sp>
      </p:grpSp>
      <p:sp>
        <p:nvSpPr>
          <p:cNvPr id="11" name="object 11">
            <a:extLst>
              <a:ext uri="{FF2B5EF4-FFF2-40B4-BE49-F238E27FC236}">
                <a16:creationId xmlns:a16="http://schemas.microsoft.com/office/drawing/2014/main" id="{B1928782-0C78-CB41-8FE1-3353387FA322}"/>
              </a:ext>
            </a:extLst>
          </p:cNvPr>
          <p:cNvSpPr/>
          <p:nvPr userDrawn="1"/>
        </p:nvSpPr>
        <p:spPr>
          <a:xfrm>
            <a:off x="635836" y="6136761"/>
            <a:ext cx="170596" cy="294959"/>
          </a:xfrm>
          <a:custGeom>
            <a:avLst/>
            <a:gdLst/>
            <a:ahLst/>
            <a:cxnLst/>
            <a:rect l="l" t="t" r="r" b="b"/>
            <a:pathLst>
              <a:path w="281305" h="486409">
                <a:moveTo>
                  <a:pt x="0" y="486404"/>
                </a:moveTo>
                <a:lnTo>
                  <a:pt x="281038" y="0"/>
                </a:lnTo>
              </a:path>
            </a:pathLst>
          </a:custGeom>
          <a:ln w="38679">
            <a:solidFill>
              <a:srgbClr val="E73023"/>
            </a:solidFill>
          </a:ln>
        </p:spPr>
        <p:txBody>
          <a:bodyPr wrap="square" lIns="0" tIns="0" rIns="0" bIns="0" rtlCol="0"/>
          <a:lstStyle/>
          <a:p>
            <a:pPr defTabSz="914400"/>
            <a:endParaRPr sz="637" dirty="0">
              <a:solidFill>
                <a:prstClr val="black"/>
              </a:solidFill>
              <a:latin typeface="Tahoma Regular"/>
            </a:endParaRPr>
          </a:p>
        </p:txBody>
      </p:sp>
      <p:sp>
        <p:nvSpPr>
          <p:cNvPr id="12" name="object 6">
            <a:extLst>
              <a:ext uri="{FF2B5EF4-FFF2-40B4-BE49-F238E27FC236}">
                <a16:creationId xmlns:a16="http://schemas.microsoft.com/office/drawing/2014/main" id="{CB7950BA-981A-DF44-A589-418E95F75F8B}"/>
              </a:ext>
            </a:extLst>
          </p:cNvPr>
          <p:cNvSpPr/>
          <p:nvPr userDrawn="1"/>
        </p:nvSpPr>
        <p:spPr>
          <a:xfrm>
            <a:off x="628654" y="1514047"/>
            <a:ext cx="11055595" cy="0"/>
          </a:xfrm>
          <a:custGeom>
            <a:avLst/>
            <a:gdLst/>
            <a:ahLst/>
            <a:cxnLst/>
            <a:rect l="l" t="t" r="r" b="b"/>
            <a:pathLst>
              <a:path w="18230215">
                <a:moveTo>
                  <a:pt x="0" y="0"/>
                </a:moveTo>
                <a:lnTo>
                  <a:pt x="18229780" y="0"/>
                </a:lnTo>
              </a:path>
            </a:pathLst>
          </a:custGeom>
          <a:ln w="20941">
            <a:solidFill>
              <a:srgbClr val="8B8E91"/>
            </a:solidFill>
          </a:ln>
        </p:spPr>
        <p:txBody>
          <a:bodyPr wrap="square" lIns="0" tIns="0" rIns="0" bIns="0" rtlCol="0"/>
          <a:lstStyle/>
          <a:p>
            <a:pPr defTabSz="914400"/>
            <a:endParaRPr sz="637" dirty="0">
              <a:solidFill>
                <a:prstClr val="black"/>
              </a:solidFill>
              <a:latin typeface="Tahoma Regular"/>
            </a:endParaRPr>
          </a:p>
        </p:txBody>
      </p:sp>
    </p:spTree>
    <p:extLst>
      <p:ext uri="{BB962C8B-B14F-4D97-AF65-F5344CB8AC3E}">
        <p14:creationId xmlns:p14="http://schemas.microsoft.com/office/powerpoint/2010/main" val="196676191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12" imgW="421" imgH="420" progId="TCLayout.ActiveDocument.1">
                  <p:embed/>
                </p:oleObj>
              </mc:Choice>
              <mc:Fallback>
                <p:oleObj name="think-cell Slide" r:id="rId12" imgW="421" imgH="420" progId="TCLayout.ActiveDocument.1">
                  <p:embed/>
                  <p:pic>
                    <p:nvPicPr>
                      <p:cNvPr id="0" name=""/>
                      <p:cNvPicPr/>
                      <p:nvPr/>
                    </p:nvPicPr>
                    <p:blipFill>
                      <a:blip r:embed="rId13"/>
                      <a:stretch>
                        <a:fillRect/>
                      </a:stretch>
                    </p:blipFill>
                    <p:spPr>
                      <a:xfrm>
                        <a:off x="2119" y="1591"/>
                        <a:ext cx="2116" cy="1587"/>
                      </a:xfrm>
                      <a:prstGeom prst="rect">
                        <a:avLst/>
                      </a:prstGeom>
                    </p:spPr>
                  </p:pic>
                </p:oleObj>
              </mc:Fallback>
            </mc:AlternateContent>
          </a:graphicData>
        </a:graphic>
      </p:graphicFrame>
      <p:sp>
        <p:nvSpPr>
          <p:cNvPr id="6" name="Rectangle 5" hidden="1"/>
          <p:cNvSpPr/>
          <p:nvPr userDrawn="1">
            <p:custDataLst>
              <p:tags r:id="rId11"/>
            </p:custDataLst>
          </p:nvPr>
        </p:nvSpPr>
        <p:spPr>
          <a:xfrm>
            <a:off x="0" y="0"/>
            <a:ext cx="158750" cy="15875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10000"/>
              </a:lnSpc>
              <a:spcBef>
                <a:spcPts val="92"/>
              </a:spcBef>
              <a:spcAft>
                <a:spcPts val="92"/>
              </a:spcAft>
            </a:pPr>
            <a:endParaRPr lang="en-US" sz="2800" b="1" dirty="0">
              <a:solidFill>
                <a:srgbClr val="000000"/>
              </a:solidFill>
              <a:sym typeface="Tahoma" panose="020B0604030504040204" pitchFamily="34" charset="0"/>
            </a:endParaRPr>
          </a:p>
        </p:txBody>
      </p:sp>
      <p:sp>
        <p:nvSpPr>
          <p:cNvPr id="2" name="Title Placeholder 1"/>
          <p:cNvSpPr>
            <a:spLocks noGrp="1"/>
          </p:cNvSpPr>
          <p:nvPr>
            <p:ph type="title"/>
          </p:nvPr>
        </p:nvSpPr>
        <p:spPr>
          <a:xfrm>
            <a:off x="618755" y="276058"/>
            <a:ext cx="10457775" cy="720105"/>
          </a:xfrm>
          <a:prstGeom prst="rect">
            <a:avLst/>
          </a:prstGeom>
        </p:spPr>
        <p:txBody>
          <a:bodyPr vert="horz" lIns="0" tIns="0" rIns="0" bIns="0" rtlCol="0" anchor="ctr">
            <a:noAutofit/>
          </a:bodyPr>
          <a:lstStyle/>
          <a:p>
            <a:r>
              <a:rPr lang="en-US" dirty="0"/>
              <a:t>CLICK TO EDIT MASTER SLIDE</a:t>
            </a:r>
            <a:endParaRPr lang="en-ZA" dirty="0"/>
          </a:p>
        </p:txBody>
      </p:sp>
      <p:sp>
        <p:nvSpPr>
          <p:cNvPr id="3" name="Text Placeholder 2"/>
          <p:cNvSpPr>
            <a:spLocks noGrp="1"/>
          </p:cNvSpPr>
          <p:nvPr>
            <p:ph type="body" idx="1"/>
          </p:nvPr>
        </p:nvSpPr>
        <p:spPr>
          <a:xfrm>
            <a:off x="568329" y="1200483"/>
            <a:ext cx="11055343" cy="5299629"/>
          </a:xfrm>
          <a:prstGeom prst="rect">
            <a:avLst/>
          </a:prstGeom>
        </p:spPr>
        <p:txBody>
          <a:bodyPr vert="horz" lIns="36000" tIns="18000" rIns="0" bIns="18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Rectangle 6"/>
          <p:cNvSpPr/>
          <p:nvPr userDrawn="1"/>
        </p:nvSpPr>
        <p:spPr>
          <a:xfrm>
            <a:off x="443786" y="6292755"/>
            <a:ext cx="520704" cy="214315"/>
          </a:xfrm>
          <a:prstGeom prst="rect">
            <a:avLst/>
          </a:prstGeom>
        </p:spPr>
        <p:txBody>
          <a:bodyPr vert="horz" lIns="0" tIns="0" rIns="0" bIns="46012" rtlCol="0" anchor="b"/>
          <a:lstStyle/>
          <a:p>
            <a:pPr algn="r"/>
            <a:fld id="{6ED65CF5-D76E-45E1-818D-9A8AC32524F3}" type="slidenum">
              <a:rPr lang="en-ZA" sz="900" b="1" smtClean="0">
                <a:solidFill>
                  <a:srgbClr val="000000">
                    <a:lumMod val="50000"/>
                    <a:lumOff val="50000"/>
                  </a:srgbClr>
                </a:solidFill>
              </a:rPr>
              <a:pPr algn="r"/>
              <a:t>‹#›</a:t>
            </a:fld>
            <a:endParaRPr lang="en-ZA" sz="767" b="1" dirty="0">
              <a:solidFill>
                <a:srgbClr val="000000">
                  <a:lumMod val="50000"/>
                  <a:lumOff val="50000"/>
                </a:srgbClr>
              </a:solidFill>
            </a:endParaRPr>
          </a:p>
        </p:txBody>
      </p:sp>
      <p:sp>
        <p:nvSpPr>
          <p:cNvPr id="13" name="object 6">
            <a:extLst>
              <a:ext uri="{FF2B5EF4-FFF2-40B4-BE49-F238E27FC236}">
                <a16:creationId xmlns:a16="http://schemas.microsoft.com/office/drawing/2014/main" id="{C94C95BE-8722-4D8D-93E0-75343B78F809}"/>
              </a:ext>
            </a:extLst>
          </p:cNvPr>
          <p:cNvSpPr/>
          <p:nvPr userDrawn="1"/>
        </p:nvSpPr>
        <p:spPr>
          <a:xfrm>
            <a:off x="568328" y="1121575"/>
            <a:ext cx="11055343" cy="45719"/>
          </a:xfrm>
          <a:custGeom>
            <a:avLst/>
            <a:gdLst/>
            <a:ahLst/>
            <a:cxnLst/>
            <a:rect l="l" t="t" r="r" b="b"/>
            <a:pathLst>
              <a:path w="18230215">
                <a:moveTo>
                  <a:pt x="0" y="0"/>
                </a:moveTo>
                <a:lnTo>
                  <a:pt x="18229780" y="0"/>
                </a:lnTo>
              </a:path>
            </a:pathLst>
          </a:custGeom>
          <a:ln w="20941">
            <a:solidFill>
              <a:srgbClr val="8B8E91"/>
            </a:solidFill>
          </a:ln>
        </p:spPr>
        <p:txBody>
          <a:bodyPr wrap="square" lIns="0" tIns="0" rIns="0" bIns="0" rtlCol="0"/>
          <a:lstStyle/>
          <a:p>
            <a:endParaRPr sz="637" dirty="0">
              <a:solidFill>
                <a:srgbClr val="000000"/>
              </a:solidFill>
              <a:latin typeface="Tahoma Regular"/>
            </a:endParaRPr>
          </a:p>
        </p:txBody>
      </p:sp>
      <p:sp>
        <p:nvSpPr>
          <p:cNvPr id="14" name="object 11">
            <a:extLst>
              <a:ext uri="{FF2B5EF4-FFF2-40B4-BE49-F238E27FC236}">
                <a16:creationId xmlns:a16="http://schemas.microsoft.com/office/drawing/2014/main" id="{8828F517-37FB-4E03-B217-C275D9590891}"/>
              </a:ext>
            </a:extLst>
          </p:cNvPr>
          <p:cNvSpPr/>
          <p:nvPr userDrawn="1"/>
        </p:nvSpPr>
        <p:spPr>
          <a:xfrm>
            <a:off x="620851" y="6136760"/>
            <a:ext cx="166575" cy="294959"/>
          </a:xfrm>
          <a:custGeom>
            <a:avLst/>
            <a:gdLst/>
            <a:ahLst/>
            <a:cxnLst/>
            <a:rect l="l" t="t" r="r" b="b"/>
            <a:pathLst>
              <a:path w="281305" h="486409">
                <a:moveTo>
                  <a:pt x="0" y="486404"/>
                </a:moveTo>
                <a:lnTo>
                  <a:pt x="281038" y="0"/>
                </a:lnTo>
              </a:path>
            </a:pathLst>
          </a:custGeom>
          <a:ln w="38679">
            <a:solidFill>
              <a:srgbClr val="E73023"/>
            </a:solidFill>
          </a:ln>
        </p:spPr>
        <p:txBody>
          <a:bodyPr wrap="square" lIns="0" tIns="0" rIns="0" bIns="0" rtlCol="0"/>
          <a:lstStyle/>
          <a:p>
            <a:endParaRPr sz="637" dirty="0">
              <a:solidFill>
                <a:srgbClr val="000000"/>
              </a:solidFill>
              <a:latin typeface="Tahoma Regular"/>
            </a:endParaRPr>
          </a:p>
        </p:txBody>
      </p:sp>
      <p:pic>
        <p:nvPicPr>
          <p:cNvPr id="5" name="Picture 4">
            <a:extLst>
              <a:ext uri="{FF2B5EF4-FFF2-40B4-BE49-F238E27FC236}">
                <a16:creationId xmlns:a16="http://schemas.microsoft.com/office/drawing/2014/main" id="{FD0567A0-C0A7-4B1B-AE7B-212F10FDF1C1}"/>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08861" y="116875"/>
            <a:ext cx="1335337" cy="988105"/>
          </a:xfrm>
          <a:prstGeom prst="rect">
            <a:avLst/>
          </a:prstGeom>
        </p:spPr>
      </p:pic>
    </p:spTree>
    <p:extLst>
      <p:ext uri="{BB962C8B-B14F-4D97-AF65-F5344CB8AC3E}">
        <p14:creationId xmlns:p14="http://schemas.microsoft.com/office/powerpoint/2010/main" val="263972213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hf hdr="0" ftr="0" dt="0"/>
  <p:txStyles>
    <p:titleStyle>
      <a:lvl1pPr algn="l" defTabSz="779173" rtl="0" eaLnBrk="1" latinLnBrk="0" hangingPunct="1">
        <a:spcBef>
          <a:spcPct val="0"/>
        </a:spcBef>
        <a:buNone/>
        <a:defRPr sz="2800" b="1" kern="1200" cap="none" spc="0" baseline="0">
          <a:solidFill>
            <a:schemeClr val="tx1">
              <a:lumMod val="50000"/>
              <a:lumOff val="50000"/>
            </a:schemeClr>
          </a:solidFill>
          <a:latin typeface="+mj-lt"/>
          <a:ea typeface="+mj-ea"/>
          <a:cs typeface="+mj-cs"/>
        </a:defRPr>
      </a:lvl1pPr>
    </p:titleStyle>
    <p:bodyStyle>
      <a:lvl1pPr marL="0" indent="0" algn="l" defTabSz="779173" rtl="0" eaLnBrk="1" latinLnBrk="0" hangingPunct="1">
        <a:lnSpc>
          <a:spcPct val="110000"/>
        </a:lnSpc>
        <a:spcBef>
          <a:spcPts val="1023"/>
        </a:spcBef>
        <a:spcAft>
          <a:spcPts val="341"/>
        </a:spcAft>
        <a:buFont typeface="Arial" pitchFamily="34" charset="0"/>
        <a:buNone/>
        <a:defRPr sz="2000" kern="1200">
          <a:solidFill>
            <a:schemeClr val="accent5"/>
          </a:solidFill>
          <a:latin typeface="+mn-lt"/>
          <a:ea typeface="+mn-ea"/>
          <a:cs typeface="+mn-cs"/>
        </a:defRPr>
      </a:lvl1pPr>
      <a:lvl2pPr marL="228612" indent="-142037" algn="l" defTabSz="779173" rtl="0" eaLnBrk="1" latinLnBrk="0" hangingPunct="1">
        <a:lnSpc>
          <a:spcPct val="110000"/>
        </a:lnSpc>
        <a:spcBef>
          <a:spcPts val="171"/>
        </a:spcBef>
        <a:spcAft>
          <a:spcPts val="171"/>
        </a:spcAft>
        <a:buFont typeface="Arial" pitchFamily="34" charset="0"/>
        <a:buChar char="•"/>
        <a:defRPr sz="1800" kern="1200">
          <a:solidFill>
            <a:schemeClr val="tx1">
              <a:lumMod val="50000"/>
              <a:lumOff val="50000"/>
            </a:schemeClr>
          </a:solidFill>
          <a:latin typeface="+mn-lt"/>
          <a:ea typeface="+mn-ea"/>
          <a:cs typeface="+mn-cs"/>
        </a:defRPr>
      </a:lvl2pPr>
      <a:lvl3pPr marL="531623" indent="-160976" algn="l" defTabSz="779173" rtl="0" eaLnBrk="1" latinLnBrk="0" hangingPunct="1">
        <a:lnSpc>
          <a:spcPct val="110000"/>
        </a:lnSpc>
        <a:spcBef>
          <a:spcPts val="85"/>
        </a:spcBef>
        <a:spcAft>
          <a:spcPts val="171"/>
        </a:spcAft>
        <a:buFont typeface="Arial" pitchFamily="34" charset="0"/>
        <a:buChar char="›"/>
        <a:defRPr sz="1600" kern="1200">
          <a:solidFill>
            <a:schemeClr val="tx1">
              <a:lumMod val="50000"/>
              <a:lumOff val="50000"/>
            </a:schemeClr>
          </a:solidFill>
          <a:latin typeface="+mn-lt"/>
          <a:ea typeface="+mn-ea"/>
          <a:cs typeface="+mn-cs"/>
        </a:defRPr>
      </a:lvl3pPr>
      <a:lvl4pPr marL="764293" indent="-155565"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4pPr>
      <a:lvl5pPr marL="1078126" indent="-156917"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5pPr>
      <a:lvl6pPr marL="2142725"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9pPr>
    </p:bodyStyle>
    <p:otherStyle>
      <a:defPPr>
        <a:defRPr lang="en-US"/>
      </a:defPPr>
      <a:lvl1pPr marL="0" algn="l" defTabSz="779173" rtl="0" eaLnBrk="1" latinLnBrk="0" hangingPunct="1">
        <a:defRPr sz="1534" kern="1200">
          <a:solidFill>
            <a:schemeClr val="tx1"/>
          </a:solidFill>
          <a:latin typeface="+mn-lt"/>
          <a:ea typeface="+mn-ea"/>
          <a:cs typeface="+mn-cs"/>
        </a:defRPr>
      </a:lvl1pPr>
      <a:lvl2pPr marL="389586" algn="l" defTabSz="779173" rtl="0" eaLnBrk="1" latinLnBrk="0" hangingPunct="1">
        <a:defRPr sz="1534" kern="1200">
          <a:solidFill>
            <a:schemeClr val="tx1"/>
          </a:solidFill>
          <a:latin typeface="+mn-lt"/>
          <a:ea typeface="+mn-ea"/>
          <a:cs typeface="+mn-cs"/>
        </a:defRPr>
      </a:lvl2pPr>
      <a:lvl3pPr marL="779173" algn="l" defTabSz="779173" rtl="0" eaLnBrk="1" latinLnBrk="0" hangingPunct="1">
        <a:defRPr sz="1534" kern="1200">
          <a:solidFill>
            <a:schemeClr val="tx1"/>
          </a:solidFill>
          <a:latin typeface="+mn-lt"/>
          <a:ea typeface="+mn-ea"/>
          <a:cs typeface="+mn-cs"/>
        </a:defRPr>
      </a:lvl3pPr>
      <a:lvl4pPr marL="1168759" algn="l" defTabSz="779173" rtl="0" eaLnBrk="1" latinLnBrk="0" hangingPunct="1">
        <a:defRPr sz="1534" kern="1200">
          <a:solidFill>
            <a:schemeClr val="tx1"/>
          </a:solidFill>
          <a:latin typeface="+mn-lt"/>
          <a:ea typeface="+mn-ea"/>
          <a:cs typeface="+mn-cs"/>
        </a:defRPr>
      </a:lvl4pPr>
      <a:lvl5pPr marL="1558345" algn="l" defTabSz="779173" rtl="0" eaLnBrk="1" latinLnBrk="0" hangingPunct="1">
        <a:defRPr sz="1534" kern="1200">
          <a:solidFill>
            <a:schemeClr val="tx1"/>
          </a:solidFill>
          <a:latin typeface="+mn-lt"/>
          <a:ea typeface="+mn-ea"/>
          <a:cs typeface="+mn-cs"/>
        </a:defRPr>
      </a:lvl5pPr>
      <a:lvl6pPr marL="1947932" algn="l" defTabSz="779173" rtl="0" eaLnBrk="1" latinLnBrk="0" hangingPunct="1">
        <a:defRPr sz="1534" kern="1200">
          <a:solidFill>
            <a:schemeClr val="tx1"/>
          </a:solidFill>
          <a:latin typeface="+mn-lt"/>
          <a:ea typeface="+mn-ea"/>
          <a:cs typeface="+mn-cs"/>
        </a:defRPr>
      </a:lvl6pPr>
      <a:lvl7pPr marL="2337518" algn="l" defTabSz="779173" rtl="0" eaLnBrk="1" latinLnBrk="0" hangingPunct="1">
        <a:defRPr sz="1534" kern="1200">
          <a:solidFill>
            <a:schemeClr val="tx1"/>
          </a:solidFill>
          <a:latin typeface="+mn-lt"/>
          <a:ea typeface="+mn-ea"/>
          <a:cs typeface="+mn-cs"/>
        </a:defRPr>
      </a:lvl7pPr>
      <a:lvl8pPr marL="2727104" algn="l" defTabSz="779173" rtl="0" eaLnBrk="1" latinLnBrk="0" hangingPunct="1">
        <a:defRPr sz="1534" kern="1200">
          <a:solidFill>
            <a:schemeClr val="tx1"/>
          </a:solidFill>
          <a:latin typeface="+mn-lt"/>
          <a:ea typeface="+mn-ea"/>
          <a:cs typeface="+mn-cs"/>
        </a:defRPr>
      </a:lvl8pPr>
      <a:lvl9pPr marL="3116691" algn="l" defTabSz="779173" rtl="0" eaLnBrk="1" latinLnBrk="0" hangingPunct="1">
        <a:defRPr sz="153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0">
          <p15:clr>
            <a:srgbClr val="F26B43"/>
          </p15:clr>
        </p15:guide>
        <p15:guide id="2" orient="horz" pos="4156">
          <p15:clr>
            <a:srgbClr val="F26B43"/>
          </p15:clr>
        </p15:guide>
        <p15:guide id="3" orient="horz" pos="2432">
          <p15:clr>
            <a:srgbClr val="F26B43"/>
          </p15:clr>
        </p15:guide>
        <p15:guide id="4" orient="horz" pos="70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3.png"/><Relationship Id="rId7"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2.xml"/><Relationship Id="rId7" Type="http://schemas.openxmlformats.org/officeDocument/2006/relationships/image" Target="../media/image43.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00egH65UgdA"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6AA0558-DF89-5345-98F0-42E585615DF3}"/>
              </a:ext>
            </a:extLst>
          </p:cNvPr>
          <p:cNvSpPr>
            <a:spLocks noGrp="1"/>
          </p:cNvSpPr>
          <p:nvPr>
            <p:ph type="body" sz="quarter" idx="11"/>
          </p:nvPr>
        </p:nvSpPr>
        <p:spPr>
          <a:xfrm>
            <a:off x="1189846" y="2903491"/>
            <a:ext cx="9150943" cy="1103312"/>
          </a:xfrm>
        </p:spPr>
        <p:txBody>
          <a:bodyPr/>
          <a:lstStyle/>
          <a:p>
            <a:pPr>
              <a:lnSpc>
                <a:spcPct val="100000"/>
              </a:lnSpc>
            </a:pPr>
            <a:r>
              <a:rPr lang="en-US" sz="3600" kern="0" spc="10" dirty="0"/>
              <a:t>Visitor App Training Manual</a:t>
            </a:r>
          </a:p>
          <a:p>
            <a:pPr>
              <a:lnSpc>
                <a:spcPct val="100000"/>
              </a:lnSpc>
            </a:pPr>
            <a:r>
              <a:rPr lang="en-US" sz="2400" kern="0" spc="10" dirty="0"/>
              <a:t>July 2021</a:t>
            </a:r>
            <a:endParaRPr lang="en-US" sz="2400" dirty="0"/>
          </a:p>
        </p:txBody>
      </p:sp>
      <p:pic>
        <p:nvPicPr>
          <p:cNvPr id="15362" name="Picture 2" descr="DORBUK - Visitor Management System | Secure visitor sign-in App"/>
          <p:cNvPicPr>
            <a:picLocks noChangeAspect="1" noChangeArrowheads="1"/>
          </p:cNvPicPr>
          <p:nvPr/>
        </p:nvPicPr>
        <p:blipFill>
          <a:blip r:embed="rId2" cstate="print">
            <a:clrChange>
              <a:clrFrom>
                <a:srgbClr val="905432"/>
              </a:clrFrom>
              <a:clrTo>
                <a:srgbClr val="905432">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908212" y="5059034"/>
            <a:ext cx="4283788" cy="179896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Visitors Management System - Visitor Management System Icon - (500x447) Png  Clipart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87" y="4518212"/>
            <a:ext cx="2617213" cy="233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31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Benefits and Impact</a:t>
            </a:r>
          </a:p>
        </p:txBody>
      </p:sp>
      <p:sp>
        <p:nvSpPr>
          <p:cNvPr id="3" name="Subtitle 2"/>
          <p:cNvSpPr>
            <a:spLocks noGrp="1"/>
          </p:cNvSpPr>
          <p:nvPr>
            <p:ph type="subTitle" idx="1"/>
          </p:nvPr>
        </p:nvSpPr>
        <p:spPr>
          <a:xfrm>
            <a:off x="1680966" y="2085874"/>
            <a:ext cx="5741809" cy="3902732"/>
          </a:xfrm>
        </p:spPr>
        <p:txBody>
          <a:bodyPr/>
          <a:lstStyle/>
          <a:p>
            <a:pPr marL="103367" indent="-285750" algn="just">
              <a:buFont typeface="Wingdings" panose="05000000000000000000" pitchFamily="2" charset="2"/>
              <a:buChar char="ü"/>
            </a:pPr>
            <a:r>
              <a:rPr lang="en-ZA" sz="1800" dirty="0"/>
              <a:t>Improving employee safety, creating and improving visitor brand experience, </a:t>
            </a:r>
          </a:p>
          <a:p>
            <a:pPr marL="103367" indent="-285750" algn="just">
              <a:buFont typeface="Wingdings" panose="05000000000000000000" pitchFamily="2" charset="2"/>
              <a:buChar char="ü"/>
            </a:pPr>
            <a:r>
              <a:rPr lang="en-ZA" sz="1800" dirty="0"/>
              <a:t>Reduction in visitor procedure and process, improved TE’s ability to manage , </a:t>
            </a:r>
          </a:p>
          <a:p>
            <a:pPr marL="103367" indent="-285750" algn="just">
              <a:buFont typeface="Wingdings" panose="05000000000000000000" pitchFamily="2" charset="2"/>
              <a:buChar char="ü"/>
            </a:pPr>
            <a:r>
              <a:rPr lang="en-ZA" sz="1800" dirty="0"/>
              <a:t>Track and trace visitors in our premises, possible reduction in asset losses.</a:t>
            </a:r>
          </a:p>
        </p:txBody>
      </p:sp>
      <p:sp>
        <p:nvSpPr>
          <p:cNvPr id="4" name="Rectangle 2"/>
          <p:cNvSpPr>
            <a:spLocks noChangeArrowheads="1"/>
          </p:cNvSpPr>
          <p:nvPr/>
        </p:nvSpPr>
        <p:spPr bwMode="auto">
          <a:xfrm>
            <a:off x="66675" y="298194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endParaRPr lang="en-ZA" altLang="en-US">
              <a:solidFill>
                <a:srgbClr val="000000"/>
              </a:solidFill>
              <a:latin typeface="Arial" panose="020B0604020202020204" pitchFamily="34" charset="0"/>
            </a:endParaRPr>
          </a:p>
        </p:txBody>
      </p:sp>
      <p:pic>
        <p:nvPicPr>
          <p:cNvPr id="7" name="Picture 2" descr="Faith Community Visitor Management System Free Trial - Ipsidy"/>
          <p:cNvPicPr>
            <a:picLocks noChangeAspect="1" noChangeArrowheads="1"/>
          </p:cNvPicPr>
          <p:nvPr/>
        </p:nvPicPr>
        <p:blipFill rotWithShape="1">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53788" y="4762923"/>
            <a:ext cx="1304365" cy="2043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isitor Card » Inform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92" y="4965438"/>
            <a:ext cx="1847926" cy="1847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duotone>
              <a:schemeClr val="accent6">
                <a:shade val="45000"/>
                <a:satMod val="135000"/>
              </a:schemeClr>
              <a:prstClr val="white"/>
            </a:duotone>
          </a:blip>
          <a:stretch>
            <a:fillRect/>
          </a:stretch>
        </p:blipFill>
        <p:spPr>
          <a:xfrm>
            <a:off x="7422775" y="2475588"/>
            <a:ext cx="4337400" cy="1821480"/>
          </a:xfrm>
          <a:prstGeom prst="rect">
            <a:avLst/>
          </a:prstGeom>
        </p:spPr>
      </p:pic>
    </p:spTree>
    <p:extLst>
      <p:ext uri="{BB962C8B-B14F-4D97-AF65-F5344CB8AC3E}">
        <p14:creationId xmlns:p14="http://schemas.microsoft.com/office/powerpoint/2010/main" val="3088993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Stakeholder Analysis</a:t>
            </a:r>
          </a:p>
        </p:txBody>
      </p:sp>
      <p:graphicFrame>
        <p:nvGraphicFramePr>
          <p:cNvPr id="7" name="Diagram 6"/>
          <p:cNvGraphicFramePr/>
          <p:nvPr>
            <p:extLst>
              <p:ext uri="{D42A27DB-BD31-4B8C-83A1-F6EECF244321}">
                <p14:modId xmlns:p14="http://schemas.microsoft.com/office/powerpoint/2010/main" val="2995318753"/>
              </p:ext>
            </p:extLst>
          </p:nvPr>
        </p:nvGraphicFramePr>
        <p:xfrm>
          <a:off x="1207998" y="1172132"/>
          <a:ext cx="8747390" cy="5169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Featu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st Visitor Management System VMS - Tracking and Monitoring | Conne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602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Timelines (Milestones)</a:t>
            </a:r>
          </a:p>
        </p:txBody>
      </p:sp>
      <p:sp>
        <p:nvSpPr>
          <p:cNvPr id="6" name="TextBox 5"/>
          <p:cNvSpPr txBox="1"/>
          <p:nvPr/>
        </p:nvSpPr>
        <p:spPr>
          <a:xfrm>
            <a:off x="9240370" y="3236700"/>
            <a:ext cx="1922929" cy="276999"/>
          </a:xfrm>
          <a:prstGeom prst="rect">
            <a:avLst/>
          </a:prstGeom>
          <a:noFill/>
        </p:spPr>
        <p:txBody>
          <a:bodyPr wrap="square" rtlCol="0">
            <a:spAutoFit/>
          </a:bodyPr>
          <a:lstStyle/>
          <a:p>
            <a:r>
              <a:rPr lang="en-GB" sz="1200" dirty="0">
                <a:latin typeface="+mn-lt"/>
              </a:rPr>
              <a:t>Milestone 1</a:t>
            </a:r>
          </a:p>
        </p:txBody>
      </p:sp>
      <p:sp>
        <p:nvSpPr>
          <p:cNvPr id="7" name="TextBox 6"/>
          <p:cNvSpPr txBox="1"/>
          <p:nvPr/>
        </p:nvSpPr>
        <p:spPr>
          <a:xfrm>
            <a:off x="3960158" y="5880847"/>
            <a:ext cx="1922929" cy="276999"/>
          </a:xfrm>
          <a:prstGeom prst="rect">
            <a:avLst/>
          </a:prstGeom>
          <a:noFill/>
        </p:spPr>
        <p:txBody>
          <a:bodyPr wrap="square" rtlCol="0">
            <a:spAutoFit/>
          </a:bodyPr>
          <a:lstStyle/>
          <a:p>
            <a:r>
              <a:rPr lang="en-GB" sz="1200" dirty="0">
                <a:latin typeface="+mn-lt"/>
              </a:rPr>
              <a:t>Milestone 1</a:t>
            </a:r>
          </a:p>
        </p:txBody>
      </p:sp>
      <p:sp>
        <p:nvSpPr>
          <p:cNvPr id="8" name="TextBox 7"/>
          <p:cNvSpPr txBox="1"/>
          <p:nvPr/>
        </p:nvSpPr>
        <p:spPr>
          <a:xfrm>
            <a:off x="8278906" y="4085210"/>
            <a:ext cx="1922929" cy="276999"/>
          </a:xfrm>
          <a:prstGeom prst="rect">
            <a:avLst/>
          </a:prstGeom>
          <a:noFill/>
        </p:spPr>
        <p:txBody>
          <a:bodyPr wrap="square" rtlCol="0">
            <a:spAutoFit/>
          </a:bodyPr>
          <a:lstStyle/>
          <a:p>
            <a:r>
              <a:rPr lang="en-GB" sz="1200" dirty="0">
                <a:latin typeface="+mn-lt"/>
              </a:rPr>
              <a:t>Milestone 1</a:t>
            </a:r>
          </a:p>
        </p:txBody>
      </p:sp>
      <p:sp>
        <p:nvSpPr>
          <p:cNvPr id="9" name="TextBox 8"/>
          <p:cNvSpPr txBox="1"/>
          <p:nvPr/>
        </p:nvSpPr>
        <p:spPr>
          <a:xfrm>
            <a:off x="6494929" y="5210719"/>
            <a:ext cx="1922929" cy="276999"/>
          </a:xfrm>
          <a:prstGeom prst="rect">
            <a:avLst/>
          </a:prstGeom>
          <a:noFill/>
        </p:spPr>
        <p:txBody>
          <a:bodyPr wrap="square" rtlCol="0">
            <a:spAutoFit/>
          </a:bodyPr>
          <a:lstStyle/>
          <a:p>
            <a:r>
              <a:rPr lang="en-GB" sz="1200" dirty="0">
                <a:latin typeface="+mn-lt"/>
              </a:rPr>
              <a:t>Milestone 1</a:t>
            </a:r>
          </a:p>
        </p:txBody>
      </p:sp>
      <p:pic>
        <p:nvPicPr>
          <p:cNvPr id="11" name="Content Placeholder 4">
            <a:extLst>
              <a:ext uri="{FF2B5EF4-FFF2-40B4-BE49-F238E27FC236}">
                <a16:creationId xmlns:a16="http://schemas.microsoft.com/office/drawing/2014/main" id="{982EDD00-4030-43C4-8D8C-A390D87A0D99}"/>
              </a:ext>
            </a:extLst>
          </p:cNvPr>
          <p:cNvPicPr>
            <a:picLocks noChangeAspect="1"/>
          </p:cNvPicPr>
          <p:nvPr/>
        </p:nvPicPr>
        <p:blipFill>
          <a:blip r:embed="rId2"/>
          <a:stretch>
            <a:fillRect/>
          </a:stretch>
        </p:blipFill>
        <p:spPr>
          <a:xfrm>
            <a:off x="905763" y="1479176"/>
            <a:ext cx="9870142" cy="5225909"/>
          </a:xfrm>
          <a:prstGeom prst="rect">
            <a:avLst/>
          </a:prstGeom>
        </p:spPr>
      </p:pic>
      <p:sp>
        <p:nvSpPr>
          <p:cNvPr id="12" name="TextBox 11">
            <a:extLst>
              <a:ext uri="{FF2B5EF4-FFF2-40B4-BE49-F238E27FC236}">
                <a16:creationId xmlns:a16="http://schemas.microsoft.com/office/drawing/2014/main" id="{DB2D020A-FE58-484F-B2A2-EC8EE64813C3}"/>
              </a:ext>
            </a:extLst>
          </p:cNvPr>
          <p:cNvSpPr txBox="1"/>
          <p:nvPr/>
        </p:nvSpPr>
        <p:spPr>
          <a:xfrm>
            <a:off x="9804678" y="3273767"/>
            <a:ext cx="811210" cy="307777"/>
          </a:xfrm>
          <a:prstGeom prst="rect">
            <a:avLst/>
          </a:prstGeom>
          <a:solidFill>
            <a:srgbClr val="00B050"/>
          </a:solidFill>
        </p:spPr>
        <p:txBody>
          <a:bodyPr wrap="square" rtlCol="0">
            <a:spAutoFit/>
          </a:bodyPr>
          <a:lstStyle/>
          <a:p>
            <a:r>
              <a:rPr lang="en-GB" sz="1400" dirty="0"/>
              <a:t>Go-Live</a:t>
            </a:r>
            <a:endParaRPr lang="en-GB" sz="1200" dirty="0">
              <a:latin typeface="+mn-lt"/>
            </a:endParaRPr>
          </a:p>
        </p:txBody>
      </p:sp>
      <p:sp>
        <p:nvSpPr>
          <p:cNvPr id="13" name="TextBox 12">
            <a:extLst>
              <a:ext uri="{FF2B5EF4-FFF2-40B4-BE49-F238E27FC236}">
                <a16:creationId xmlns:a16="http://schemas.microsoft.com/office/drawing/2014/main" id="{E39DABA9-3CB7-4020-A934-1C89E539B637}"/>
              </a:ext>
            </a:extLst>
          </p:cNvPr>
          <p:cNvSpPr txBox="1"/>
          <p:nvPr/>
        </p:nvSpPr>
        <p:spPr>
          <a:xfrm>
            <a:off x="4063679" y="5767916"/>
            <a:ext cx="1922929" cy="307777"/>
          </a:xfrm>
          <a:prstGeom prst="rect">
            <a:avLst/>
          </a:prstGeom>
          <a:solidFill>
            <a:srgbClr val="92D050"/>
          </a:solidFill>
        </p:spPr>
        <p:txBody>
          <a:bodyPr wrap="square" rtlCol="0">
            <a:spAutoFit/>
          </a:bodyPr>
          <a:lstStyle/>
          <a:p>
            <a:r>
              <a:rPr lang="en-GB" sz="1400" dirty="0">
                <a:latin typeface="+mn-lt"/>
              </a:rPr>
              <a:t>a</a:t>
            </a:r>
          </a:p>
        </p:txBody>
      </p:sp>
      <p:sp>
        <p:nvSpPr>
          <p:cNvPr id="14" name="TextBox 13">
            <a:extLst>
              <a:ext uri="{FF2B5EF4-FFF2-40B4-BE49-F238E27FC236}">
                <a16:creationId xmlns:a16="http://schemas.microsoft.com/office/drawing/2014/main" id="{1FAF2384-2641-430F-9F04-1C4772A42A2C}"/>
              </a:ext>
            </a:extLst>
          </p:cNvPr>
          <p:cNvSpPr txBox="1"/>
          <p:nvPr/>
        </p:nvSpPr>
        <p:spPr>
          <a:xfrm>
            <a:off x="8565941" y="4119855"/>
            <a:ext cx="1922929" cy="307777"/>
          </a:xfrm>
          <a:prstGeom prst="rect">
            <a:avLst/>
          </a:prstGeom>
          <a:solidFill>
            <a:srgbClr val="92D050"/>
          </a:solidFill>
        </p:spPr>
        <p:txBody>
          <a:bodyPr wrap="square" rtlCol="0">
            <a:spAutoFit/>
          </a:bodyPr>
          <a:lstStyle/>
          <a:p>
            <a:r>
              <a:rPr lang="en-GB" sz="1400" dirty="0"/>
              <a:t>c</a:t>
            </a:r>
            <a:endParaRPr lang="en-GB" sz="1200" dirty="0">
              <a:latin typeface="+mn-lt"/>
            </a:endParaRPr>
          </a:p>
        </p:txBody>
      </p:sp>
      <p:sp>
        <p:nvSpPr>
          <p:cNvPr id="15" name="TextBox 14">
            <a:extLst>
              <a:ext uri="{FF2B5EF4-FFF2-40B4-BE49-F238E27FC236}">
                <a16:creationId xmlns:a16="http://schemas.microsoft.com/office/drawing/2014/main" id="{09029567-CB4D-4F13-B50E-C6A72EE901D7}"/>
              </a:ext>
            </a:extLst>
          </p:cNvPr>
          <p:cNvSpPr txBox="1"/>
          <p:nvPr/>
        </p:nvSpPr>
        <p:spPr>
          <a:xfrm>
            <a:off x="6865697" y="5100626"/>
            <a:ext cx="2251506" cy="307777"/>
          </a:xfrm>
          <a:prstGeom prst="rect">
            <a:avLst/>
          </a:prstGeom>
          <a:solidFill>
            <a:srgbClr val="92D050"/>
          </a:solidFill>
        </p:spPr>
        <p:txBody>
          <a:bodyPr wrap="square" rtlCol="0">
            <a:spAutoFit/>
          </a:bodyPr>
          <a:lstStyle/>
          <a:p>
            <a:r>
              <a:rPr lang="en-GB" sz="1400" dirty="0">
                <a:latin typeface="+mn-lt"/>
              </a:rPr>
              <a:t>b</a:t>
            </a:r>
          </a:p>
        </p:txBody>
      </p:sp>
      <p:pic>
        <p:nvPicPr>
          <p:cNvPr id="3" name="Picture 2"/>
          <p:cNvPicPr>
            <a:picLocks noChangeAspect="1"/>
          </p:cNvPicPr>
          <p:nvPr/>
        </p:nvPicPr>
        <p:blipFill>
          <a:blip r:embed="rId3"/>
          <a:stretch>
            <a:fillRect/>
          </a:stretch>
        </p:blipFill>
        <p:spPr>
          <a:xfrm>
            <a:off x="3402799" y="5698990"/>
            <a:ext cx="907676" cy="640712"/>
          </a:xfrm>
          <a:prstGeom prst="rect">
            <a:avLst/>
          </a:prstGeom>
        </p:spPr>
      </p:pic>
      <p:pic>
        <p:nvPicPr>
          <p:cNvPr id="17" name="Picture 16"/>
          <p:cNvPicPr>
            <a:picLocks noChangeAspect="1"/>
          </p:cNvPicPr>
          <p:nvPr/>
        </p:nvPicPr>
        <p:blipFill>
          <a:blip r:embed="rId3"/>
          <a:stretch>
            <a:fillRect/>
          </a:stretch>
        </p:blipFill>
        <p:spPr>
          <a:xfrm>
            <a:off x="7900014" y="3993352"/>
            <a:ext cx="907676" cy="640712"/>
          </a:xfrm>
          <a:prstGeom prst="rect">
            <a:avLst/>
          </a:prstGeom>
        </p:spPr>
      </p:pic>
      <p:pic>
        <p:nvPicPr>
          <p:cNvPr id="18" name="Picture 17"/>
          <p:cNvPicPr>
            <a:picLocks noChangeAspect="1"/>
          </p:cNvPicPr>
          <p:nvPr/>
        </p:nvPicPr>
        <p:blipFill>
          <a:blip r:embed="rId3"/>
          <a:stretch>
            <a:fillRect/>
          </a:stretch>
        </p:blipFill>
        <p:spPr>
          <a:xfrm>
            <a:off x="6225683" y="5028862"/>
            <a:ext cx="907676" cy="640712"/>
          </a:xfrm>
          <a:prstGeom prst="rect">
            <a:avLst/>
          </a:prstGeom>
        </p:spPr>
      </p:pic>
      <p:pic>
        <p:nvPicPr>
          <p:cNvPr id="19" name="Picture 18"/>
          <p:cNvPicPr>
            <a:picLocks noChangeAspect="1"/>
          </p:cNvPicPr>
          <p:nvPr/>
        </p:nvPicPr>
        <p:blipFill>
          <a:blip r:embed="rId3"/>
          <a:stretch>
            <a:fillRect/>
          </a:stretch>
        </p:blipFill>
        <p:spPr>
          <a:xfrm>
            <a:off x="9110643" y="2990288"/>
            <a:ext cx="907676" cy="640712"/>
          </a:xfrm>
          <a:prstGeom prst="rect">
            <a:avLst/>
          </a:prstGeom>
        </p:spPr>
      </p:pic>
      <p:pic>
        <p:nvPicPr>
          <p:cNvPr id="20" name="Picture 2" descr="Featu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est Visitor Management System VMS - Tracking and Monitoring | Conn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97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 Champions</a:t>
            </a:r>
          </a:p>
        </p:txBody>
      </p:sp>
      <p:sp>
        <p:nvSpPr>
          <p:cNvPr id="4" name="Subtitle 3"/>
          <p:cNvSpPr>
            <a:spLocks noGrp="1"/>
          </p:cNvSpPr>
          <p:nvPr>
            <p:ph type="subTitle" idx="1"/>
          </p:nvPr>
        </p:nvSpPr>
        <p:spPr>
          <a:xfrm>
            <a:off x="5863613" y="1918716"/>
            <a:ext cx="2995808" cy="3902732"/>
          </a:xfrm>
        </p:spPr>
        <p:txBody>
          <a:bodyPr/>
          <a:lstStyle/>
          <a:p>
            <a:r>
              <a:rPr lang="en-GB" b="1" dirty="0"/>
              <a:t>Technical Support</a:t>
            </a:r>
          </a:p>
          <a:p>
            <a:pPr marL="103367" indent="-285750">
              <a:buFont typeface="Wingdings" panose="05000000000000000000" pitchFamily="2" charset="2"/>
              <a:buChar char="Ø"/>
            </a:pPr>
            <a:endParaRPr lang="en-GB" dirty="0"/>
          </a:p>
        </p:txBody>
      </p:sp>
      <p:sp>
        <p:nvSpPr>
          <p:cNvPr id="5" name="Subtitle 3"/>
          <p:cNvSpPr txBox="1">
            <a:spLocks/>
          </p:cNvSpPr>
          <p:nvPr/>
        </p:nvSpPr>
        <p:spPr>
          <a:xfrm>
            <a:off x="1587728" y="1918715"/>
            <a:ext cx="4275885" cy="4826641"/>
          </a:xfrm>
          <a:prstGeom prst="rect">
            <a:avLst/>
          </a:prstGeom>
        </p:spPr>
        <p:txBody>
          <a:bodyPr vert="horz" lIns="36000" tIns="18000" rIns="0" bIns="18000" rtlCol="0">
            <a:noAutofit/>
          </a:bodyPr>
          <a:lstStyle>
            <a:lvl1pPr marL="7521" marR="361381" indent="-189904" algn="l" defTabSz="779173" rtl="0" eaLnBrk="1" latinLnBrk="0" hangingPunct="1">
              <a:lnSpc>
                <a:spcPct val="165300"/>
              </a:lnSpc>
              <a:spcBef>
                <a:spcPts val="56"/>
              </a:spcBef>
              <a:spcAft>
                <a:spcPts val="341"/>
              </a:spcAft>
              <a:buFont typeface="Arial" pitchFamily="34" charset="0"/>
              <a:buNone/>
              <a:defRPr sz="17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779173" rtl="0" eaLnBrk="1" latinLnBrk="0" hangingPunct="1">
              <a:lnSpc>
                <a:spcPct val="110000"/>
              </a:lnSpc>
              <a:spcBef>
                <a:spcPts val="171"/>
              </a:spcBef>
              <a:spcAft>
                <a:spcPts val="171"/>
              </a:spcAft>
              <a:buFont typeface="Arial" pitchFamily="34" charset="0"/>
              <a:buNone/>
              <a:defRPr sz="2000" kern="1200">
                <a:solidFill>
                  <a:schemeClr val="tx1">
                    <a:lumMod val="50000"/>
                    <a:lumOff val="50000"/>
                  </a:schemeClr>
                </a:solidFill>
                <a:latin typeface="+mn-lt"/>
                <a:ea typeface="+mn-ea"/>
                <a:cs typeface="+mn-cs"/>
              </a:defRPr>
            </a:lvl2pPr>
            <a:lvl3pPr marL="914400" indent="0" algn="ctr" defTabSz="779173" rtl="0" eaLnBrk="1" latinLnBrk="0" hangingPunct="1">
              <a:lnSpc>
                <a:spcPct val="110000"/>
              </a:lnSpc>
              <a:spcBef>
                <a:spcPts val="85"/>
              </a:spcBef>
              <a:spcAft>
                <a:spcPts val="171"/>
              </a:spcAft>
              <a:buFont typeface="Arial" pitchFamily="34" charset="0"/>
              <a:buNone/>
              <a:defRPr sz="1800" kern="1200">
                <a:solidFill>
                  <a:schemeClr val="tx1">
                    <a:lumMod val="50000"/>
                    <a:lumOff val="50000"/>
                  </a:schemeClr>
                </a:solidFill>
                <a:latin typeface="+mn-lt"/>
                <a:ea typeface="+mn-ea"/>
                <a:cs typeface="+mn-cs"/>
              </a:defRPr>
            </a:lvl3pPr>
            <a:lvl4pPr marL="1371600" indent="0" algn="ctr" defTabSz="779173" rtl="0" eaLnBrk="1" latinLnBrk="0" hangingPunct="1">
              <a:lnSpc>
                <a:spcPct val="110000"/>
              </a:lnSpc>
              <a:spcBef>
                <a:spcPts val="85"/>
              </a:spcBef>
              <a:spcAft>
                <a:spcPts val="171"/>
              </a:spcAft>
              <a:buFont typeface="Arial" pitchFamily="34" charset="0"/>
              <a:buNone/>
              <a:defRPr sz="1600" kern="1200">
                <a:solidFill>
                  <a:schemeClr val="tx1">
                    <a:lumMod val="50000"/>
                    <a:lumOff val="50000"/>
                  </a:schemeClr>
                </a:solidFill>
                <a:latin typeface="+mn-lt"/>
                <a:ea typeface="+mn-ea"/>
                <a:cs typeface="+mn-cs"/>
              </a:defRPr>
            </a:lvl4pPr>
            <a:lvl5pPr marL="1828800" indent="0" algn="ctr" defTabSz="779173" rtl="0" eaLnBrk="1" latinLnBrk="0" hangingPunct="1">
              <a:lnSpc>
                <a:spcPct val="110000"/>
              </a:lnSpc>
              <a:spcBef>
                <a:spcPts val="85"/>
              </a:spcBef>
              <a:spcAft>
                <a:spcPts val="171"/>
              </a:spcAft>
              <a:buFont typeface="Arial" pitchFamily="34" charset="0"/>
              <a:buNone/>
              <a:defRPr sz="1600" kern="1200">
                <a:solidFill>
                  <a:schemeClr val="tx1">
                    <a:lumMod val="50000"/>
                    <a:lumOff val="50000"/>
                  </a:schemeClr>
                </a:solidFill>
                <a:latin typeface="+mn-lt"/>
                <a:ea typeface="+mn-ea"/>
                <a:cs typeface="+mn-cs"/>
              </a:defRPr>
            </a:lvl5pPr>
            <a:lvl6pPr marL="22860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9pPr>
          </a:lstStyle>
          <a:p>
            <a:r>
              <a:rPr lang="en-GB" b="1" dirty="0"/>
              <a:t>Business</a:t>
            </a:r>
          </a:p>
          <a:p>
            <a:pPr marL="285750" indent="-285750">
              <a:buFont typeface="Wingdings" panose="05000000000000000000" pitchFamily="2" charset="2"/>
              <a:buChar char="Ø"/>
            </a:pPr>
            <a:endParaRPr lang="en-GB" dirty="0"/>
          </a:p>
        </p:txBody>
      </p:sp>
      <p:sp>
        <p:nvSpPr>
          <p:cNvPr id="6" name="Subtitle 3">
            <a:extLst>
              <a:ext uri="{FF2B5EF4-FFF2-40B4-BE49-F238E27FC236}">
                <a16:creationId xmlns:a16="http://schemas.microsoft.com/office/drawing/2014/main" id="{337AC3F5-41D7-4AE8-8EF4-223BFEE23A32}"/>
              </a:ext>
            </a:extLst>
          </p:cNvPr>
          <p:cNvSpPr txBox="1">
            <a:spLocks/>
          </p:cNvSpPr>
          <p:nvPr/>
        </p:nvSpPr>
        <p:spPr>
          <a:xfrm>
            <a:off x="9322430" y="1918716"/>
            <a:ext cx="2776805" cy="3902732"/>
          </a:xfrm>
          <a:prstGeom prst="rect">
            <a:avLst/>
          </a:prstGeom>
        </p:spPr>
        <p:txBody>
          <a:bodyPr vert="horz" lIns="36000" tIns="18000" rIns="0" bIns="18000" rtlCol="0">
            <a:noAutofit/>
          </a:bodyPr>
          <a:lstStyle>
            <a:lvl1pPr marL="7521" marR="361381" indent="-189904" algn="l" defTabSz="779173" rtl="0" eaLnBrk="1" latinLnBrk="0" hangingPunct="1">
              <a:lnSpc>
                <a:spcPct val="165300"/>
              </a:lnSpc>
              <a:spcBef>
                <a:spcPts val="56"/>
              </a:spcBef>
              <a:spcAft>
                <a:spcPts val="341"/>
              </a:spcAft>
              <a:buFont typeface="Arial" pitchFamily="34" charset="0"/>
              <a:buNone/>
              <a:defRPr sz="17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779173" rtl="0" eaLnBrk="1" latinLnBrk="0" hangingPunct="1">
              <a:lnSpc>
                <a:spcPct val="110000"/>
              </a:lnSpc>
              <a:spcBef>
                <a:spcPts val="171"/>
              </a:spcBef>
              <a:spcAft>
                <a:spcPts val="171"/>
              </a:spcAft>
              <a:buFont typeface="Arial" pitchFamily="34" charset="0"/>
              <a:buNone/>
              <a:defRPr sz="2000" kern="1200">
                <a:solidFill>
                  <a:schemeClr val="tx1">
                    <a:lumMod val="50000"/>
                    <a:lumOff val="50000"/>
                  </a:schemeClr>
                </a:solidFill>
                <a:latin typeface="+mn-lt"/>
                <a:ea typeface="+mn-ea"/>
                <a:cs typeface="+mn-cs"/>
              </a:defRPr>
            </a:lvl2pPr>
            <a:lvl3pPr marL="914400" indent="0" algn="ctr" defTabSz="779173" rtl="0" eaLnBrk="1" latinLnBrk="0" hangingPunct="1">
              <a:lnSpc>
                <a:spcPct val="110000"/>
              </a:lnSpc>
              <a:spcBef>
                <a:spcPts val="85"/>
              </a:spcBef>
              <a:spcAft>
                <a:spcPts val="171"/>
              </a:spcAft>
              <a:buFont typeface="Arial" pitchFamily="34" charset="0"/>
              <a:buNone/>
              <a:defRPr sz="1800" kern="1200">
                <a:solidFill>
                  <a:schemeClr val="tx1">
                    <a:lumMod val="50000"/>
                    <a:lumOff val="50000"/>
                  </a:schemeClr>
                </a:solidFill>
                <a:latin typeface="+mn-lt"/>
                <a:ea typeface="+mn-ea"/>
                <a:cs typeface="+mn-cs"/>
              </a:defRPr>
            </a:lvl3pPr>
            <a:lvl4pPr marL="1371600" indent="0" algn="ctr" defTabSz="779173" rtl="0" eaLnBrk="1" latinLnBrk="0" hangingPunct="1">
              <a:lnSpc>
                <a:spcPct val="110000"/>
              </a:lnSpc>
              <a:spcBef>
                <a:spcPts val="85"/>
              </a:spcBef>
              <a:spcAft>
                <a:spcPts val="171"/>
              </a:spcAft>
              <a:buFont typeface="Arial" pitchFamily="34" charset="0"/>
              <a:buNone/>
              <a:defRPr sz="1600" kern="1200">
                <a:solidFill>
                  <a:schemeClr val="tx1">
                    <a:lumMod val="50000"/>
                    <a:lumOff val="50000"/>
                  </a:schemeClr>
                </a:solidFill>
                <a:latin typeface="+mn-lt"/>
                <a:ea typeface="+mn-ea"/>
                <a:cs typeface="+mn-cs"/>
              </a:defRPr>
            </a:lvl4pPr>
            <a:lvl5pPr marL="1828800" indent="0" algn="ctr" defTabSz="779173" rtl="0" eaLnBrk="1" latinLnBrk="0" hangingPunct="1">
              <a:lnSpc>
                <a:spcPct val="110000"/>
              </a:lnSpc>
              <a:spcBef>
                <a:spcPts val="85"/>
              </a:spcBef>
              <a:spcAft>
                <a:spcPts val="171"/>
              </a:spcAft>
              <a:buFont typeface="Arial" pitchFamily="34" charset="0"/>
              <a:buNone/>
              <a:defRPr sz="1600" kern="1200">
                <a:solidFill>
                  <a:schemeClr val="tx1">
                    <a:lumMod val="50000"/>
                    <a:lumOff val="50000"/>
                  </a:schemeClr>
                </a:solidFill>
                <a:latin typeface="+mn-lt"/>
                <a:ea typeface="+mn-ea"/>
                <a:cs typeface="+mn-cs"/>
              </a:defRPr>
            </a:lvl5pPr>
            <a:lvl6pPr marL="22860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779173" rtl="0" eaLnBrk="1" latinLnBrk="0" hangingPunct="1">
              <a:spcBef>
                <a:spcPct val="20000"/>
              </a:spcBef>
              <a:buFont typeface="Arial" pitchFamily="34" charset="0"/>
              <a:buNone/>
              <a:defRPr sz="1600" kern="1200">
                <a:solidFill>
                  <a:schemeClr val="tx1"/>
                </a:solidFill>
                <a:latin typeface="+mn-lt"/>
                <a:ea typeface="+mn-ea"/>
                <a:cs typeface="+mn-cs"/>
              </a:defRPr>
            </a:lvl9pPr>
          </a:lstStyle>
          <a:p>
            <a:r>
              <a:rPr lang="en-GB" b="1" dirty="0"/>
              <a:t>Overall Champion</a:t>
            </a:r>
          </a:p>
          <a:p>
            <a:pPr marL="103367" indent="-285750">
              <a:buFont typeface="Wingdings" panose="05000000000000000000" pitchFamily="2" charset="2"/>
              <a:buChar char="v"/>
            </a:pPr>
            <a:r>
              <a:rPr lang="en-GB" dirty="0"/>
              <a:t>a</a:t>
            </a:r>
          </a:p>
        </p:txBody>
      </p:sp>
      <p:pic>
        <p:nvPicPr>
          <p:cNvPr id="9" name="Picture 2" descr="Best Visitor Management System VMS - Tracking and Monitoring | Conne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isitor Card » Inform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92" y="4625788"/>
            <a:ext cx="2187576" cy="21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82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Technical Content</a:t>
            </a:r>
          </a:p>
        </p:txBody>
      </p:sp>
      <p:pic>
        <p:nvPicPr>
          <p:cNvPr id="6" name="Picture 2" descr="Faith Community Visitor Management System Free Trial - Ipsidy"/>
          <p:cNvPicPr>
            <a:picLocks noChangeAspect="1" noChangeArrowheads="1"/>
          </p:cNvPicPr>
          <p:nvPr/>
        </p:nvPicPr>
        <p:blipFill rotWithShape="1">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10887635" y="4814047"/>
            <a:ext cx="1304365" cy="2043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sitor Card » Inform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33" y="4665382"/>
            <a:ext cx="2187576" cy="21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1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Visitor App landing page</a:t>
            </a:r>
          </a:p>
        </p:txBody>
      </p:sp>
      <p:sp>
        <p:nvSpPr>
          <p:cNvPr id="3" name="Subtitle 2"/>
          <p:cNvSpPr>
            <a:spLocks noGrp="1"/>
          </p:cNvSpPr>
          <p:nvPr>
            <p:ph type="subTitle" idx="1"/>
          </p:nvPr>
        </p:nvSpPr>
        <p:spPr>
          <a:xfrm>
            <a:off x="322999" y="2085873"/>
            <a:ext cx="3525670" cy="4587881"/>
          </a:xfrm>
        </p:spPr>
        <p:txBody>
          <a:bodyPr/>
          <a:lstStyle/>
          <a:p>
            <a:pPr marL="160517" indent="-342900" algn="just">
              <a:buFont typeface="+mj-lt"/>
              <a:buAutoNum type="arabicPeriod"/>
            </a:pPr>
            <a:r>
              <a:rPr lang="en-ZA" sz="1800" dirty="0">
                <a:solidFill>
                  <a:schemeClr val="tx1"/>
                </a:solidFill>
                <a:latin typeface="+mj-lt"/>
                <a:ea typeface="Calibri" panose="020F0502020204030204" pitchFamily="34" charset="0"/>
                <a:cs typeface="Times New Roman" panose="02020603050405020304" pitchFamily="18" charset="0"/>
              </a:rPr>
              <a:t>Click on Visitors Registration       icon and the registrations screen will be displayed then fill-in the required information on the appropriate fields as per segments reflected below:</a:t>
            </a:r>
            <a:endParaRPr lang="en-US" sz="1800" dirty="0">
              <a:solidFill>
                <a:schemeClr val="tx1"/>
              </a:solidFill>
              <a:latin typeface="+mj-lt"/>
              <a:ea typeface="Calibri" panose="020F0502020204030204" pitchFamily="34" charset="0"/>
              <a:cs typeface="Times New Roman" panose="02020603050405020304" pitchFamily="18" charset="0"/>
            </a:endParaRPr>
          </a:p>
          <a:p>
            <a:pPr marL="160517" indent="-342900" algn="just">
              <a:buFont typeface="+mj-lt"/>
              <a:buAutoNum type="arabicPeriod"/>
            </a:pPr>
            <a:endParaRPr lang="en-ZA" sz="1600" dirty="0"/>
          </a:p>
          <a:p>
            <a:pPr marL="160517" indent="-342900" algn="just">
              <a:buFont typeface="+mj-lt"/>
              <a:buAutoNum type="arabicPeriod"/>
            </a:pPr>
            <a:endParaRPr lang="en-ZA" sz="1600" dirty="0"/>
          </a:p>
        </p:txBody>
      </p:sp>
      <p:pic>
        <p:nvPicPr>
          <p:cNvPr id="14340"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492" y="2203456"/>
            <a:ext cx="474974" cy="3594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p:nvPr/>
        </p:nvPicPr>
        <p:blipFill>
          <a:blip r:embed="rId3"/>
          <a:stretch>
            <a:fillRect/>
          </a:stretch>
        </p:blipFill>
        <p:spPr>
          <a:xfrm>
            <a:off x="704956" y="5468440"/>
            <a:ext cx="2183130" cy="304165"/>
          </a:xfrm>
          <a:prstGeom prst="rect">
            <a:avLst/>
          </a:prstGeom>
        </p:spPr>
      </p:pic>
      <p:pic>
        <p:nvPicPr>
          <p:cNvPr id="17" name="Picture 16"/>
          <p:cNvPicPr/>
          <p:nvPr/>
        </p:nvPicPr>
        <p:blipFill>
          <a:blip r:embed="rId4"/>
          <a:stretch>
            <a:fillRect/>
          </a:stretch>
        </p:blipFill>
        <p:spPr>
          <a:xfrm>
            <a:off x="721703" y="6076481"/>
            <a:ext cx="2183130" cy="297815"/>
          </a:xfrm>
          <a:prstGeom prst="rect">
            <a:avLst/>
          </a:prstGeom>
        </p:spPr>
      </p:pic>
      <p:pic>
        <p:nvPicPr>
          <p:cNvPr id="10" name="Picture 9"/>
          <p:cNvPicPr/>
          <p:nvPr/>
        </p:nvPicPr>
        <p:blipFill>
          <a:blip r:embed="rId5"/>
          <a:stretch>
            <a:fillRect/>
          </a:stretch>
        </p:blipFill>
        <p:spPr>
          <a:xfrm>
            <a:off x="4908176" y="2104803"/>
            <a:ext cx="6742991" cy="3542962"/>
          </a:xfrm>
          <a:prstGeom prst="rect">
            <a:avLst/>
          </a:prstGeom>
        </p:spPr>
      </p:pic>
      <p:pic>
        <p:nvPicPr>
          <p:cNvPr id="18" name="Picture 17"/>
          <p:cNvPicPr>
            <a:picLocks noChangeAspect="1"/>
          </p:cNvPicPr>
          <p:nvPr/>
        </p:nvPicPr>
        <p:blipFill rotWithShape="1">
          <a:blip r:embed="rId6"/>
          <a:srcRect r="33472"/>
          <a:stretch/>
        </p:blipFill>
        <p:spPr>
          <a:xfrm>
            <a:off x="3476493" y="4080091"/>
            <a:ext cx="2241728" cy="2246383"/>
          </a:xfrm>
          <a:prstGeom prst="rect">
            <a:avLst/>
          </a:prstGeom>
        </p:spPr>
      </p:pic>
      <p:pic>
        <p:nvPicPr>
          <p:cNvPr id="11" name="Picture 2" descr="Best Visitor Management System VMS - Tracking and Monitoring | Connec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962"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03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962506"/>
            <a:ext cx="9291310" cy="720105"/>
          </a:xfrm>
        </p:spPr>
        <p:txBody>
          <a:bodyPr/>
          <a:lstStyle/>
          <a:p>
            <a:r>
              <a:rPr lang="en-GB" dirty="0" err="1"/>
              <a:t>User_id</a:t>
            </a:r>
            <a:r>
              <a:rPr lang="en-GB" dirty="0"/>
              <a:t> and password</a:t>
            </a:r>
          </a:p>
        </p:txBody>
      </p:sp>
      <p:sp>
        <p:nvSpPr>
          <p:cNvPr id="3" name="Subtitle 2"/>
          <p:cNvSpPr>
            <a:spLocks noGrp="1"/>
          </p:cNvSpPr>
          <p:nvPr>
            <p:ph type="subTitle" idx="1"/>
          </p:nvPr>
        </p:nvSpPr>
        <p:spPr>
          <a:xfrm>
            <a:off x="465200" y="2456669"/>
            <a:ext cx="3218579" cy="3902732"/>
          </a:xfrm>
        </p:spPr>
        <p:txBody>
          <a:bodyPr/>
          <a:lstStyle/>
          <a:p>
            <a:pPr marL="103367" indent="-285750">
              <a:buFont typeface="Arial" panose="020B0604020202020204" pitchFamily="34" charset="0"/>
              <a:buChar char="•"/>
            </a:pPr>
            <a:r>
              <a:rPr lang="en-ZA" dirty="0">
                <a:solidFill>
                  <a:srgbClr val="FF0000"/>
                </a:solidFill>
              </a:rPr>
              <a:t>Type in your personal details</a:t>
            </a:r>
          </a:p>
        </p:txBody>
      </p:sp>
      <p:pic>
        <p:nvPicPr>
          <p:cNvPr id="5" name="Picture 4"/>
          <p:cNvPicPr>
            <a:picLocks noChangeAspect="1"/>
          </p:cNvPicPr>
          <p:nvPr/>
        </p:nvPicPr>
        <p:blipFill>
          <a:blip r:embed="rId2"/>
          <a:stretch>
            <a:fillRect/>
          </a:stretch>
        </p:blipFill>
        <p:spPr>
          <a:xfrm>
            <a:off x="5812466" y="161660"/>
            <a:ext cx="5730737" cy="6645216"/>
          </a:xfrm>
          <a:prstGeom prst="rect">
            <a:avLst/>
          </a:prstGeom>
        </p:spPr>
      </p:pic>
      <p:pic>
        <p:nvPicPr>
          <p:cNvPr id="7" name="Picture 6"/>
          <p:cNvPicPr>
            <a:picLocks noChangeAspect="1"/>
          </p:cNvPicPr>
          <p:nvPr/>
        </p:nvPicPr>
        <p:blipFill>
          <a:blip r:embed="rId3"/>
          <a:stretch>
            <a:fillRect/>
          </a:stretch>
        </p:blipFill>
        <p:spPr>
          <a:xfrm>
            <a:off x="7649714" y="161660"/>
            <a:ext cx="2405351" cy="2610062"/>
          </a:xfrm>
          <a:prstGeom prst="rect">
            <a:avLst/>
          </a:prstGeom>
        </p:spPr>
      </p:pic>
      <p:pic>
        <p:nvPicPr>
          <p:cNvPr id="8" name="Picture 2" descr="Faith Community Visitor Management System Free Trial - Ipsidy"/>
          <p:cNvPicPr>
            <a:picLocks noChangeAspect="1" noChangeArrowheads="1"/>
          </p:cNvPicPr>
          <p:nvPr/>
        </p:nvPicPr>
        <p:blipFill rotWithShape="1">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53788" y="4762923"/>
            <a:ext cx="1304365" cy="204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14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962506"/>
            <a:ext cx="9291310" cy="720105"/>
          </a:xfrm>
        </p:spPr>
        <p:txBody>
          <a:bodyPr/>
          <a:lstStyle/>
          <a:p>
            <a:r>
              <a:rPr lang="en-GB" dirty="0" err="1"/>
              <a:t>User_id</a:t>
            </a:r>
            <a:r>
              <a:rPr lang="en-GB" dirty="0"/>
              <a:t> and password</a:t>
            </a:r>
          </a:p>
        </p:txBody>
      </p:sp>
      <p:pic>
        <p:nvPicPr>
          <p:cNvPr id="9" name="Picture 8"/>
          <p:cNvPicPr/>
          <p:nvPr/>
        </p:nvPicPr>
        <p:blipFill>
          <a:blip r:embed="rId2"/>
          <a:stretch>
            <a:fillRect/>
          </a:stretch>
        </p:blipFill>
        <p:spPr>
          <a:xfrm>
            <a:off x="5792939" y="1322558"/>
            <a:ext cx="5731510" cy="5386070"/>
          </a:xfrm>
          <a:prstGeom prst="rect">
            <a:avLst/>
          </a:prstGeom>
        </p:spPr>
      </p:pic>
      <p:sp>
        <p:nvSpPr>
          <p:cNvPr id="3" name="Subtitle 2"/>
          <p:cNvSpPr>
            <a:spLocks noGrp="1"/>
          </p:cNvSpPr>
          <p:nvPr>
            <p:ph type="subTitle" idx="1"/>
          </p:nvPr>
        </p:nvSpPr>
        <p:spPr>
          <a:xfrm>
            <a:off x="465200" y="2456669"/>
            <a:ext cx="3218579" cy="3902732"/>
          </a:xfrm>
        </p:spPr>
        <p:txBody>
          <a:bodyPr/>
          <a:lstStyle/>
          <a:p>
            <a:pPr marL="0" marR="0" indent="0" algn="just" defTabSz="914400" eaLnBrk="0" fontAlgn="base" hangingPunct="0">
              <a:lnSpc>
                <a:spcPct val="100000"/>
              </a:lnSpc>
              <a:spcBef>
                <a:spcPct val="0"/>
              </a:spcBef>
              <a:spcAft>
                <a:spcPct val="0"/>
              </a:spcAft>
            </a:pPr>
            <a:r>
              <a:rPr lang="en-ZA" altLang="en-US" sz="1800" dirty="0">
                <a:solidFill>
                  <a:schemeClr val="tx1"/>
                </a:solidFill>
                <a:latin typeface="+mj-lt"/>
                <a:ea typeface="Calibri" panose="020F0502020204030204" pitchFamily="34" charset="0"/>
                <a:cs typeface="Times New Roman" panose="02020603050405020304" pitchFamily="18" charset="0"/>
              </a:rPr>
              <a:t>Once all the required fields are populated with data then click on </a:t>
            </a:r>
            <a:r>
              <a:rPr lang="en-ZA" altLang="en-US" sz="3200" dirty="0">
                <a:solidFill>
                  <a:schemeClr val="tx1"/>
                </a:solidFill>
                <a:latin typeface="+mj-lt"/>
                <a:ea typeface="Calibri" panose="020F0502020204030204" pitchFamily="34" charset="0"/>
                <a:cs typeface="Times New Roman" panose="02020603050405020304" pitchFamily="18" charset="0"/>
              </a:rPr>
              <a:t> </a:t>
            </a:r>
          </a:p>
          <a:p>
            <a:pPr marL="0" marR="0" indent="0" algn="just" defTabSz="914400" eaLnBrk="0" fontAlgn="base" hangingPunct="0">
              <a:lnSpc>
                <a:spcPct val="100000"/>
              </a:lnSpc>
              <a:spcBef>
                <a:spcPct val="0"/>
              </a:spcBef>
              <a:spcAft>
                <a:spcPct val="0"/>
              </a:spcAft>
            </a:pPr>
            <a:r>
              <a:rPr lang="en-ZA" altLang="en-US" sz="1800" dirty="0">
                <a:solidFill>
                  <a:schemeClr val="tx1"/>
                </a:solidFill>
                <a:latin typeface="+mj-lt"/>
                <a:ea typeface="Calibri" panose="020F0502020204030204" pitchFamily="34" charset="0"/>
                <a:cs typeface="Times New Roman" panose="02020603050405020304" pitchFamily="18" charset="0"/>
              </a:rPr>
              <a:t>icon at the bottom of the    screen and then the pop-up screen which reads “Your registrations has been successfully completed” will appear.</a:t>
            </a:r>
          </a:p>
        </p:txBody>
      </p:sp>
      <p:pic>
        <p:nvPicPr>
          <p:cNvPr id="5" name="Picture 4"/>
          <p:cNvPicPr>
            <a:picLocks noChangeAspect="1"/>
          </p:cNvPicPr>
          <p:nvPr/>
        </p:nvPicPr>
        <p:blipFill rotWithShape="1">
          <a:blip r:embed="rId3">
            <a:clrChange>
              <a:clrFrom>
                <a:srgbClr val="F9F9FB"/>
              </a:clrFrom>
              <a:clrTo>
                <a:srgbClr val="F9F9FB">
                  <a:alpha val="0"/>
                </a:srgbClr>
              </a:clrTo>
            </a:clrChange>
          </a:blip>
          <a:srcRect l="9745" t="10219" r="9643" b="8033"/>
          <a:stretch/>
        </p:blipFill>
        <p:spPr>
          <a:xfrm>
            <a:off x="7664824" y="3805518"/>
            <a:ext cx="1909482" cy="1290917"/>
          </a:xfrm>
          <a:prstGeom prst="rect">
            <a:avLst/>
          </a:prstGeom>
        </p:spPr>
      </p:pic>
      <p:pic>
        <p:nvPicPr>
          <p:cNvPr id="15361" name="Picture 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755" y="3191028"/>
            <a:ext cx="1057589" cy="278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st Visitor Management System VMS - Tracking and Monitoring | Conn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91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500" dirty="0"/>
              <a:t>Registration successfully completed</a:t>
            </a:r>
            <a:endParaRPr lang="en-GB" sz="1500" dirty="0"/>
          </a:p>
        </p:txBody>
      </p:sp>
      <p:sp>
        <p:nvSpPr>
          <p:cNvPr id="3" name="Subtitle 2"/>
          <p:cNvSpPr>
            <a:spLocks noGrp="1"/>
          </p:cNvSpPr>
          <p:nvPr>
            <p:ph type="subTitle" idx="1"/>
          </p:nvPr>
        </p:nvSpPr>
        <p:spPr>
          <a:xfrm>
            <a:off x="534554" y="2438874"/>
            <a:ext cx="4061377" cy="3902732"/>
          </a:xfrm>
        </p:spPr>
        <p:txBody>
          <a:bodyPr/>
          <a:lstStyle/>
          <a:p>
            <a:pPr marL="103367" indent="-285750" algn="just">
              <a:buFont typeface="Arial" panose="020B0604020202020204" pitchFamily="34" charset="0"/>
              <a:buChar char="•"/>
            </a:pPr>
            <a:r>
              <a:rPr lang="en-ZA" sz="1800" dirty="0">
                <a:solidFill>
                  <a:schemeClr val="tx1"/>
                </a:solidFill>
                <a:latin typeface="+mj-lt"/>
                <a:ea typeface="Calibri" panose="020F0502020204030204" pitchFamily="34" charset="0"/>
                <a:cs typeface="Times New Roman" panose="02020603050405020304" pitchFamily="18" charset="0"/>
              </a:rPr>
              <a:t>Note: Registration simply means you are registered as a potential visitor to any Transnet   Engineering (TE) premises and you can be able to login into the system.    </a:t>
            </a:r>
          </a:p>
          <a:p>
            <a:pPr marL="103367" indent="-285750" algn="just">
              <a:buFont typeface="Arial" panose="020B0604020202020204" pitchFamily="34" charset="0"/>
              <a:buChar char="•"/>
            </a:pPr>
            <a:endParaRPr lang="en-GB" sz="1500" dirty="0"/>
          </a:p>
        </p:txBody>
      </p:sp>
      <p:pic>
        <p:nvPicPr>
          <p:cNvPr id="7" name="Picture 6"/>
          <p:cNvPicPr>
            <a:picLocks noChangeAspect="1"/>
          </p:cNvPicPr>
          <p:nvPr/>
        </p:nvPicPr>
        <p:blipFill rotWithShape="1">
          <a:blip r:embed="rId2"/>
          <a:srcRect b="7970"/>
          <a:stretch/>
        </p:blipFill>
        <p:spPr>
          <a:xfrm>
            <a:off x="4142328" y="5027596"/>
            <a:ext cx="1451648" cy="1647859"/>
          </a:xfrm>
          <a:prstGeom prst="rect">
            <a:avLst/>
          </a:prstGeom>
        </p:spPr>
      </p:pic>
      <p:pic>
        <p:nvPicPr>
          <p:cNvPr id="11" name="Picture 10"/>
          <p:cNvPicPr>
            <a:picLocks noChangeAspect="1"/>
          </p:cNvPicPr>
          <p:nvPr/>
        </p:nvPicPr>
        <p:blipFill rotWithShape="1">
          <a:blip r:embed="rId3">
            <a:clrChange>
              <a:clrFrom>
                <a:srgbClr val="FFFFFF"/>
              </a:clrFrom>
              <a:clrTo>
                <a:srgbClr val="FFFFFF">
                  <a:alpha val="0"/>
                </a:srgbClr>
              </a:clrTo>
            </a:clrChange>
          </a:blip>
          <a:srcRect b="11765"/>
          <a:stretch/>
        </p:blipFill>
        <p:spPr>
          <a:xfrm>
            <a:off x="184731" y="1933920"/>
            <a:ext cx="660718" cy="629626"/>
          </a:xfrm>
          <a:prstGeom prst="rect">
            <a:avLst/>
          </a:prstGeom>
        </p:spPr>
      </p:pic>
      <p:pic>
        <p:nvPicPr>
          <p:cNvPr id="9" name="Picture 2" descr="Faith Community Visitor Management System Free Trial - Ipsidy"/>
          <p:cNvPicPr>
            <a:picLocks noChangeAspect="1" noChangeArrowheads="1"/>
          </p:cNvPicPr>
          <p:nvPr/>
        </p:nvPicPr>
        <p:blipFill rotWithShape="1">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10887635" y="4829550"/>
            <a:ext cx="1304365" cy="2043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5"/>
          <a:stretch>
            <a:fillRect/>
          </a:stretch>
        </p:blipFill>
        <p:spPr>
          <a:xfrm>
            <a:off x="5593976" y="2438874"/>
            <a:ext cx="5945841" cy="2390676"/>
          </a:xfrm>
          <a:prstGeom prst="rect">
            <a:avLst/>
          </a:prstGeom>
        </p:spPr>
      </p:pic>
    </p:spTree>
    <p:extLst>
      <p:ext uri="{BB962C8B-B14F-4D97-AF65-F5344CB8AC3E}">
        <p14:creationId xmlns:p14="http://schemas.microsoft.com/office/powerpoint/2010/main" val="4210560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 (access code)</a:t>
            </a:r>
            <a:endParaRPr lang="en-ZA" dirty="0"/>
          </a:p>
        </p:txBody>
      </p:sp>
      <p:sp>
        <p:nvSpPr>
          <p:cNvPr id="3" name="Subtitle 2"/>
          <p:cNvSpPr>
            <a:spLocks noGrp="1"/>
          </p:cNvSpPr>
          <p:nvPr>
            <p:ph type="subTitle" idx="1"/>
          </p:nvPr>
        </p:nvSpPr>
        <p:spPr>
          <a:xfrm>
            <a:off x="534555" y="2205328"/>
            <a:ext cx="2995808" cy="4054816"/>
          </a:xfrm>
        </p:spPr>
        <p:txBody>
          <a:bodyPr/>
          <a:lstStyle/>
          <a:p>
            <a:r>
              <a:rPr lang="en-ZA" b="1" dirty="0"/>
              <a:t>Pre-Requisites</a:t>
            </a:r>
          </a:p>
          <a:p>
            <a:r>
              <a:rPr lang="en-GB" dirty="0"/>
              <a:t>A registered user should exist on TE Visitors App.</a:t>
            </a:r>
          </a:p>
          <a:p>
            <a:r>
              <a:rPr lang="en-GB" dirty="0"/>
              <a:t>With the valid user you should be able to click on </a:t>
            </a:r>
          </a:p>
          <a:p>
            <a:endParaRPr lang="en-GB" dirty="0"/>
          </a:p>
          <a:p>
            <a:r>
              <a:rPr lang="en-GB" dirty="0"/>
              <a:t> icon and checked-in. Once checked-in the COVID19 Briefing Video will automatically start playing.</a:t>
            </a:r>
            <a:endParaRPr lang="en-ZA" dirty="0"/>
          </a:p>
        </p:txBody>
      </p:sp>
      <p:pic>
        <p:nvPicPr>
          <p:cNvPr id="10" name="Picture 9"/>
          <p:cNvPicPr/>
          <p:nvPr/>
        </p:nvPicPr>
        <p:blipFill>
          <a:blip r:embed="rId2"/>
          <a:stretch>
            <a:fillRect/>
          </a:stretch>
        </p:blipFill>
        <p:spPr>
          <a:xfrm>
            <a:off x="534555" y="4711812"/>
            <a:ext cx="1697657" cy="340170"/>
          </a:xfrm>
          <a:prstGeom prst="rect">
            <a:avLst/>
          </a:prstGeom>
        </p:spPr>
      </p:pic>
      <p:pic>
        <p:nvPicPr>
          <p:cNvPr id="6" name="Picture 5"/>
          <p:cNvPicPr>
            <a:picLocks noChangeAspect="1"/>
          </p:cNvPicPr>
          <p:nvPr/>
        </p:nvPicPr>
        <p:blipFill rotWithShape="1">
          <a:blip r:embed="rId3"/>
          <a:srcRect r="36658"/>
          <a:stretch/>
        </p:blipFill>
        <p:spPr>
          <a:xfrm>
            <a:off x="3553235" y="4232736"/>
            <a:ext cx="2134357" cy="2246383"/>
          </a:xfrm>
          <a:prstGeom prst="rect">
            <a:avLst/>
          </a:prstGeom>
        </p:spPr>
      </p:pic>
      <p:pic>
        <p:nvPicPr>
          <p:cNvPr id="7" name="Picture 6"/>
          <p:cNvPicPr/>
          <p:nvPr/>
        </p:nvPicPr>
        <p:blipFill>
          <a:blip r:embed="rId4"/>
          <a:stretch>
            <a:fillRect/>
          </a:stretch>
        </p:blipFill>
        <p:spPr>
          <a:xfrm>
            <a:off x="5687592" y="1860035"/>
            <a:ext cx="5777147" cy="4030535"/>
          </a:xfrm>
          <a:prstGeom prst="rect">
            <a:avLst/>
          </a:prstGeom>
        </p:spPr>
      </p:pic>
    </p:spTree>
    <p:extLst>
      <p:ext uri="{BB962C8B-B14F-4D97-AF65-F5344CB8AC3E}">
        <p14:creationId xmlns:p14="http://schemas.microsoft.com/office/powerpoint/2010/main" val="307661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Programme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1907087"/>
              </p:ext>
            </p:extLst>
          </p:nvPr>
        </p:nvGraphicFramePr>
        <p:xfrm>
          <a:off x="568325" y="1201738"/>
          <a:ext cx="11055350" cy="529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6" name="Picture 2" descr="Featu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79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video</a:t>
            </a:r>
            <a:endParaRPr lang="en-ZA" dirty="0"/>
          </a:p>
        </p:txBody>
      </p:sp>
      <p:sp>
        <p:nvSpPr>
          <p:cNvPr id="3" name="Subtitle 2"/>
          <p:cNvSpPr>
            <a:spLocks noGrp="1"/>
          </p:cNvSpPr>
          <p:nvPr>
            <p:ph type="subTitle" idx="1"/>
          </p:nvPr>
        </p:nvSpPr>
        <p:spPr>
          <a:xfrm>
            <a:off x="534555" y="1869153"/>
            <a:ext cx="2995808" cy="4609966"/>
          </a:xfrm>
        </p:spPr>
        <p:txBody>
          <a:bodyPr/>
          <a:lstStyle/>
          <a:p>
            <a:r>
              <a:rPr lang="en-ZA" sz="1350" b="1" dirty="0"/>
              <a:t>Pre-Requisites</a:t>
            </a:r>
          </a:p>
          <a:p>
            <a:pPr marL="103367" indent="-285750">
              <a:buFont typeface="Arial" panose="020B0604020202020204" pitchFamily="34" charset="0"/>
              <a:buChar char="•"/>
            </a:pPr>
            <a:r>
              <a:rPr lang="en-ZA" sz="1350" dirty="0"/>
              <a:t>Once all of the above fields are populated then click on icon</a:t>
            </a:r>
          </a:p>
          <a:p>
            <a:pPr marL="0" indent="0"/>
            <a:r>
              <a:rPr lang="en-ZA" sz="1350" dirty="0"/>
              <a:t> at the bottom of the screen to check-in and it’s upon checking-in the Transnet induction video will start playing automatically. </a:t>
            </a:r>
          </a:p>
          <a:p>
            <a:pPr marL="0" indent="0"/>
            <a:r>
              <a:rPr lang="en-ZA" sz="1350" b="1" i="1" dirty="0"/>
              <a:t>Note: It is important to pay attention to induction video because the questions that need to be answered thereafter will be directly related to the video.</a:t>
            </a:r>
            <a:endParaRPr lang="en-ZA" sz="1350" dirty="0"/>
          </a:p>
        </p:txBody>
      </p:sp>
      <p:pic>
        <p:nvPicPr>
          <p:cNvPr id="6" name="Picture 5"/>
          <p:cNvPicPr>
            <a:picLocks noChangeAspect="1"/>
          </p:cNvPicPr>
          <p:nvPr/>
        </p:nvPicPr>
        <p:blipFill rotWithShape="1">
          <a:blip r:embed="rId2"/>
          <a:srcRect r="36658"/>
          <a:stretch/>
        </p:blipFill>
        <p:spPr>
          <a:xfrm>
            <a:off x="3553235" y="4232736"/>
            <a:ext cx="2134357" cy="2246383"/>
          </a:xfrm>
          <a:prstGeom prst="rect">
            <a:avLst/>
          </a:prstGeom>
        </p:spPr>
      </p:pic>
      <p:pic>
        <p:nvPicPr>
          <p:cNvPr id="4" name="Picture 3"/>
          <p:cNvPicPr>
            <a:picLocks noChangeAspect="1"/>
          </p:cNvPicPr>
          <p:nvPr/>
        </p:nvPicPr>
        <p:blipFill>
          <a:blip r:embed="rId3"/>
          <a:stretch>
            <a:fillRect/>
          </a:stretch>
        </p:blipFill>
        <p:spPr>
          <a:xfrm>
            <a:off x="5687592" y="1860035"/>
            <a:ext cx="5989858" cy="4138447"/>
          </a:xfrm>
          <a:prstGeom prst="rect">
            <a:avLst/>
          </a:prstGeom>
        </p:spPr>
      </p:pic>
    </p:spTree>
    <p:extLst>
      <p:ext uri="{BB962C8B-B14F-4D97-AF65-F5344CB8AC3E}">
        <p14:creationId xmlns:p14="http://schemas.microsoft.com/office/powerpoint/2010/main" val="2092621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comprehension</a:t>
            </a:r>
            <a:endParaRPr lang="en-ZA" dirty="0"/>
          </a:p>
        </p:txBody>
      </p:sp>
      <p:sp>
        <p:nvSpPr>
          <p:cNvPr id="3" name="Subtitle 2"/>
          <p:cNvSpPr>
            <a:spLocks noGrp="1"/>
          </p:cNvSpPr>
          <p:nvPr>
            <p:ph type="subTitle" idx="1"/>
          </p:nvPr>
        </p:nvSpPr>
        <p:spPr>
          <a:xfrm>
            <a:off x="534555" y="2205328"/>
            <a:ext cx="2995808" cy="4054816"/>
          </a:xfrm>
        </p:spPr>
        <p:txBody>
          <a:bodyPr/>
          <a:lstStyle/>
          <a:p>
            <a:r>
              <a:rPr lang="en-ZA" b="1" dirty="0"/>
              <a:t>Pre-Requisites</a:t>
            </a:r>
          </a:p>
          <a:p>
            <a:r>
              <a:rPr lang="en-GB" dirty="0"/>
              <a:t>Visitors will be required to share their understanding of the basic safety protocols of the site.</a:t>
            </a:r>
          </a:p>
          <a:p>
            <a:endParaRPr lang="en-GB" dirty="0"/>
          </a:p>
          <a:p>
            <a:r>
              <a:rPr lang="en-GB" dirty="0"/>
              <a:t> </a:t>
            </a:r>
            <a:endParaRPr lang="en-ZA" dirty="0"/>
          </a:p>
        </p:txBody>
      </p:sp>
      <p:pic>
        <p:nvPicPr>
          <p:cNvPr id="5" name="Picture 4"/>
          <p:cNvPicPr>
            <a:picLocks noChangeAspect="1"/>
          </p:cNvPicPr>
          <p:nvPr/>
        </p:nvPicPr>
        <p:blipFill>
          <a:blip r:embed="rId2"/>
          <a:stretch>
            <a:fillRect/>
          </a:stretch>
        </p:blipFill>
        <p:spPr>
          <a:xfrm>
            <a:off x="5829186" y="1139930"/>
            <a:ext cx="5730737" cy="5535648"/>
          </a:xfrm>
          <a:prstGeom prst="rect">
            <a:avLst/>
          </a:prstGeom>
        </p:spPr>
      </p:pic>
      <p:pic>
        <p:nvPicPr>
          <p:cNvPr id="7" name="Picture 6"/>
          <p:cNvPicPr>
            <a:picLocks noChangeAspect="1"/>
          </p:cNvPicPr>
          <p:nvPr/>
        </p:nvPicPr>
        <p:blipFill>
          <a:blip r:embed="rId3"/>
          <a:stretch>
            <a:fillRect/>
          </a:stretch>
        </p:blipFill>
        <p:spPr>
          <a:xfrm rot="20437660">
            <a:off x="823365" y="4734981"/>
            <a:ext cx="2392502" cy="1588771"/>
          </a:xfrm>
          <a:prstGeom prst="rect">
            <a:avLst/>
          </a:prstGeom>
        </p:spPr>
      </p:pic>
      <p:pic>
        <p:nvPicPr>
          <p:cNvPr id="8" name="Picture 7"/>
          <p:cNvPicPr>
            <a:picLocks noChangeAspect="1"/>
          </p:cNvPicPr>
          <p:nvPr/>
        </p:nvPicPr>
        <p:blipFill rotWithShape="1">
          <a:blip r:embed="rId4"/>
          <a:srcRect l="16331" t="9699" r="21073" b="7472"/>
          <a:stretch/>
        </p:blipFill>
        <p:spPr>
          <a:xfrm>
            <a:off x="4013833" y="4889351"/>
            <a:ext cx="1815353" cy="1600200"/>
          </a:xfrm>
          <a:prstGeom prst="rect">
            <a:avLst/>
          </a:prstGeom>
        </p:spPr>
      </p:pic>
    </p:spTree>
    <p:extLst>
      <p:ext uri="{BB962C8B-B14F-4D97-AF65-F5344CB8AC3E}">
        <p14:creationId xmlns:p14="http://schemas.microsoft.com/office/powerpoint/2010/main" val="1307498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Submit Assessment</a:t>
            </a:r>
          </a:p>
        </p:txBody>
      </p:sp>
      <p:sp>
        <p:nvSpPr>
          <p:cNvPr id="3" name="Subtitle 2"/>
          <p:cNvSpPr>
            <a:spLocks noGrp="1"/>
          </p:cNvSpPr>
          <p:nvPr>
            <p:ph type="subTitle" idx="1"/>
          </p:nvPr>
        </p:nvSpPr>
        <p:spPr>
          <a:xfrm>
            <a:off x="343486" y="2363847"/>
            <a:ext cx="2995808" cy="3902732"/>
          </a:xfrm>
        </p:spPr>
        <p:txBody>
          <a:bodyPr/>
          <a:lstStyle/>
          <a:p>
            <a:pPr marL="0" indent="0" algn="just"/>
            <a:r>
              <a:rPr lang="en-ZA" sz="1800" dirty="0"/>
              <a:t>Once satisfied with the answered provided then the individual should click </a:t>
            </a:r>
            <a:r>
              <a:rPr lang="en-ZA" dirty="0"/>
              <a:t>icon </a:t>
            </a:r>
          </a:p>
          <a:p>
            <a:pPr marL="0" indent="0" algn="just"/>
            <a:r>
              <a:rPr lang="en-ZA" dirty="0"/>
              <a:t>at the bottom of the screen.</a:t>
            </a:r>
            <a:endParaRPr lang="en-GB" strike="sngStrike" dirty="0">
              <a:solidFill>
                <a:srgbClr val="FF0000"/>
              </a:solidFill>
            </a:endParaRPr>
          </a:p>
        </p:txBody>
      </p:sp>
      <p:pic>
        <p:nvPicPr>
          <p:cNvPr id="4" name="Picture 3"/>
          <p:cNvPicPr>
            <a:picLocks noChangeAspect="1"/>
          </p:cNvPicPr>
          <p:nvPr/>
        </p:nvPicPr>
        <p:blipFill>
          <a:blip r:embed="rId2"/>
          <a:stretch>
            <a:fillRect/>
          </a:stretch>
        </p:blipFill>
        <p:spPr>
          <a:xfrm>
            <a:off x="5448230" y="1347572"/>
            <a:ext cx="5730737" cy="5175953"/>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rot="15971809">
            <a:off x="5590706" y="2747215"/>
            <a:ext cx="1471833" cy="1471833"/>
          </a:xfrm>
          <a:prstGeom prst="rect">
            <a:avLst/>
          </a:prstGeom>
        </p:spPr>
      </p:pic>
      <p:pic>
        <p:nvPicPr>
          <p:cNvPr id="9" name="Picture 8"/>
          <p:cNvPicPr/>
          <p:nvPr/>
        </p:nvPicPr>
        <p:blipFill>
          <a:blip r:embed="rId4"/>
          <a:stretch>
            <a:fillRect/>
          </a:stretch>
        </p:blipFill>
        <p:spPr>
          <a:xfrm>
            <a:off x="2051133" y="3908654"/>
            <a:ext cx="1001350" cy="206146"/>
          </a:xfrm>
          <a:prstGeom prst="rect">
            <a:avLst/>
          </a:prstGeom>
        </p:spPr>
      </p:pic>
      <p:pic>
        <p:nvPicPr>
          <p:cNvPr id="8" name="Picture 2" descr="Best Visitor Management System VMS - Tracking and Monitoring | Conn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294" y="5321232"/>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49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Submit Assessment</a:t>
            </a:r>
          </a:p>
        </p:txBody>
      </p:sp>
      <p:sp>
        <p:nvSpPr>
          <p:cNvPr id="3" name="Subtitle 2"/>
          <p:cNvSpPr>
            <a:spLocks noGrp="1"/>
          </p:cNvSpPr>
          <p:nvPr>
            <p:ph type="subTitle" idx="1"/>
          </p:nvPr>
        </p:nvSpPr>
        <p:spPr>
          <a:xfrm>
            <a:off x="343486" y="2135248"/>
            <a:ext cx="2995808" cy="3902732"/>
          </a:xfrm>
        </p:spPr>
        <p:txBody>
          <a:bodyPr/>
          <a:lstStyle/>
          <a:p>
            <a:pPr marL="0" indent="0" algn="just"/>
            <a:r>
              <a:rPr lang="en-ZA" sz="1800" dirty="0"/>
              <a:t>Once satisfied, the </a:t>
            </a:r>
            <a:r>
              <a:rPr lang="en-ZA" dirty="0"/>
              <a:t>system will generate access code, which will be displayed on the screen as reflected</a:t>
            </a:r>
          </a:p>
          <a:p>
            <a:pPr marL="0" indent="0" algn="just"/>
            <a:r>
              <a:rPr lang="en-ZA" sz="1400" b="1" i="1" dirty="0"/>
              <a:t>Note: It is important to pay attention to the access code generated because it is the same code which will be required by Security Officers</a:t>
            </a:r>
            <a:endParaRPr lang="en-GB" sz="1400" dirty="0"/>
          </a:p>
        </p:txBody>
      </p:sp>
      <p:pic>
        <p:nvPicPr>
          <p:cNvPr id="5" name="Picture 4"/>
          <p:cNvPicPr>
            <a:picLocks noChangeAspect="1"/>
          </p:cNvPicPr>
          <p:nvPr/>
        </p:nvPicPr>
        <p:blipFill>
          <a:blip r:embed="rId2"/>
          <a:stretch>
            <a:fillRect/>
          </a:stretch>
        </p:blipFill>
        <p:spPr>
          <a:xfrm>
            <a:off x="3501926" y="2133487"/>
            <a:ext cx="8156673" cy="4073545"/>
          </a:xfrm>
          <a:prstGeom prst="rect">
            <a:avLst/>
          </a:prstGeom>
        </p:spPr>
      </p:pic>
      <p:pic>
        <p:nvPicPr>
          <p:cNvPr id="8" name="Picture 7"/>
          <p:cNvPicPr>
            <a:picLocks noChangeAspect="1"/>
          </p:cNvPicPr>
          <p:nvPr/>
        </p:nvPicPr>
        <p:blipFill rotWithShape="1">
          <a:blip r:embed="rId3"/>
          <a:srcRect l="34649" r="11959"/>
          <a:stretch/>
        </p:blipFill>
        <p:spPr>
          <a:xfrm>
            <a:off x="8068235" y="4063803"/>
            <a:ext cx="1452282" cy="1459329"/>
          </a:xfrm>
          <a:prstGeom prst="rect">
            <a:avLst/>
          </a:prstGeom>
        </p:spPr>
      </p:pic>
      <p:pic>
        <p:nvPicPr>
          <p:cNvPr id="12" name="Picture 11"/>
          <p:cNvPicPr>
            <a:picLocks noChangeAspect="1"/>
          </p:cNvPicPr>
          <p:nvPr/>
        </p:nvPicPr>
        <p:blipFill rotWithShape="1">
          <a:blip r:embed="rId4">
            <a:clrChange>
              <a:clrFrom>
                <a:srgbClr val="FFFFFF"/>
              </a:clrFrom>
              <a:clrTo>
                <a:srgbClr val="FFFFFF">
                  <a:alpha val="0"/>
                </a:srgbClr>
              </a:clrTo>
            </a:clrChange>
          </a:blip>
          <a:srcRect b="11765"/>
          <a:stretch/>
        </p:blipFill>
        <p:spPr>
          <a:xfrm>
            <a:off x="0" y="4063803"/>
            <a:ext cx="531140" cy="506146"/>
          </a:xfrm>
          <a:prstGeom prst="rect">
            <a:avLst/>
          </a:prstGeom>
        </p:spPr>
      </p:pic>
    </p:spTree>
    <p:extLst>
      <p:ext uri="{BB962C8B-B14F-4D97-AF65-F5344CB8AC3E}">
        <p14:creationId xmlns:p14="http://schemas.microsoft.com/office/powerpoint/2010/main" val="3153286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Plant Number</a:t>
            </a:r>
          </a:p>
        </p:txBody>
      </p:sp>
      <p:sp>
        <p:nvSpPr>
          <p:cNvPr id="3" name="Subtitle 2"/>
          <p:cNvSpPr>
            <a:spLocks noGrp="1"/>
          </p:cNvSpPr>
          <p:nvPr>
            <p:ph type="subTitle" idx="1"/>
          </p:nvPr>
        </p:nvSpPr>
        <p:spPr>
          <a:xfrm>
            <a:off x="439020" y="2135474"/>
            <a:ext cx="3500967" cy="3740891"/>
          </a:xfrm>
        </p:spPr>
        <p:txBody>
          <a:bodyPr/>
          <a:lstStyle/>
          <a:p>
            <a:pPr algn="just"/>
            <a:r>
              <a:rPr lang="en-ZA"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Once the video stop playing then the check-in screen will appear which will prompt individual to select the drop-down arrow  and select reasons for the visits. </a:t>
            </a:r>
            <a:r>
              <a:rPr lang="en-ZA" sz="1400" dirty="0"/>
              <a:t>and select reasons for the visits. The following are the reasons options available:</a:t>
            </a:r>
          </a:p>
          <a:p>
            <a:pPr marL="103367" indent="-285750" algn="just">
              <a:lnSpc>
                <a:spcPct val="100000"/>
              </a:lnSpc>
              <a:buFont typeface="Arial" panose="020B0604020202020204" pitchFamily="34" charset="0"/>
              <a:buChar char="•"/>
            </a:pPr>
            <a:r>
              <a:rPr lang="en-ZA" sz="1100" dirty="0"/>
              <a:t>Meeting</a:t>
            </a:r>
          </a:p>
          <a:p>
            <a:pPr marL="103367" indent="-285750" algn="just">
              <a:lnSpc>
                <a:spcPct val="100000"/>
              </a:lnSpc>
              <a:buFont typeface="Arial" panose="020B0604020202020204" pitchFamily="34" charset="0"/>
              <a:buChar char="•"/>
            </a:pPr>
            <a:r>
              <a:rPr lang="en-ZA" sz="1100" dirty="0"/>
              <a:t>Training</a:t>
            </a:r>
          </a:p>
          <a:p>
            <a:pPr marL="103367" indent="-285750" algn="just">
              <a:lnSpc>
                <a:spcPct val="100000"/>
              </a:lnSpc>
              <a:buFont typeface="Arial" panose="020B0604020202020204" pitchFamily="34" charset="0"/>
              <a:buChar char="•"/>
            </a:pPr>
            <a:r>
              <a:rPr lang="en-ZA" sz="1100" dirty="0"/>
              <a:t>Deliveries</a:t>
            </a:r>
          </a:p>
          <a:p>
            <a:pPr marL="103367" indent="-285750" algn="just">
              <a:lnSpc>
                <a:spcPct val="100000"/>
              </a:lnSpc>
              <a:buFont typeface="Arial" panose="020B0604020202020204" pitchFamily="34" charset="0"/>
              <a:buChar char="•"/>
            </a:pPr>
            <a:r>
              <a:rPr lang="en-ZA" sz="1100" dirty="0"/>
              <a:t>Sporting event</a:t>
            </a:r>
          </a:p>
          <a:p>
            <a:pPr marL="103367" indent="-285750" algn="just">
              <a:lnSpc>
                <a:spcPct val="100000"/>
              </a:lnSpc>
              <a:buFont typeface="Arial" panose="020B0604020202020204" pitchFamily="34" charset="0"/>
              <a:buChar char="•"/>
            </a:pPr>
            <a:r>
              <a:rPr lang="en-ZA" sz="1100" dirty="0"/>
              <a:t>Other </a:t>
            </a:r>
          </a:p>
        </p:txBody>
      </p:sp>
      <p:pic>
        <p:nvPicPr>
          <p:cNvPr id="7" name="Picture 6"/>
          <p:cNvPicPr>
            <a:picLocks noChangeAspect="1"/>
          </p:cNvPicPr>
          <p:nvPr/>
        </p:nvPicPr>
        <p:blipFill rotWithShape="1">
          <a:blip r:embed="rId2">
            <a:clrChange>
              <a:clrFrom>
                <a:srgbClr val="E8E9EB"/>
              </a:clrFrom>
              <a:clrTo>
                <a:srgbClr val="E8E9EB">
                  <a:alpha val="0"/>
                </a:srgbClr>
              </a:clrTo>
            </a:clrChange>
          </a:blip>
          <a:srcRect l="12406" r="21721"/>
          <a:stretch/>
        </p:blipFill>
        <p:spPr>
          <a:xfrm>
            <a:off x="3654473" y="3902740"/>
            <a:ext cx="1227671" cy="1242471"/>
          </a:xfrm>
          <a:prstGeom prst="rect">
            <a:avLst/>
          </a:prstGeom>
        </p:spPr>
      </p:pic>
      <p:pic>
        <p:nvPicPr>
          <p:cNvPr id="12" name="Picture 11"/>
          <p:cNvPicPr>
            <a:picLocks noChangeAspect="1"/>
          </p:cNvPicPr>
          <p:nvPr/>
        </p:nvPicPr>
        <p:blipFill>
          <a:blip r:embed="rId3"/>
          <a:stretch>
            <a:fillRect/>
          </a:stretch>
        </p:blipFill>
        <p:spPr>
          <a:xfrm>
            <a:off x="4882144" y="2135474"/>
            <a:ext cx="6900484" cy="1919502"/>
          </a:xfrm>
          <a:prstGeom prst="rect">
            <a:avLst/>
          </a:prstGeom>
        </p:spPr>
      </p:pic>
      <p:pic>
        <p:nvPicPr>
          <p:cNvPr id="6" name="Picture 2" descr="Featu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isitor Card » Inform C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375" y="5040931"/>
            <a:ext cx="1659590" cy="165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69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Centre details</a:t>
            </a:r>
          </a:p>
        </p:txBody>
      </p:sp>
      <p:sp>
        <p:nvSpPr>
          <p:cNvPr id="3" name="Subtitle 2"/>
          <p:cNvSpPr>
            <a:spLocks noGrp="1"/>
          </p:cNvSpPr>
          <p:nvPr>
            <p:ph type="subTitle" idx="1"/>
          </p:nvPr>
        </p:nvSpPr>
        <p:spPr>
          <a:xfrm>
            <a:off x="371973" y="2301477"/>
            <a:ext cx="2995808" cy="4058982"/>
          </a:xfrm>
        </p:spPr>
        <p:txBody>
          <a:bodyPr/>
          <a:lstStyle/>
          <a:p>
            <a:pPr marL="103367" indent="-285750">
              <a:buFont typeface="Arial" panose="020B0604020202020204" pitchFamily="34" charset="0"/>
              <a:buChar char="•"/>
            </a:pPr>
            <a:r>
              <a:rPr lang="en-ZA" sz="1600" dirty="0"/>
              <a:t>The next drop-down option arrow is for the Centres then select the Centre to be visited on the drop-down list. Thereafter enter the email address and the password created upon registration on the appropriate fields provided</a:t>
            </a:r>
            <a:endParaRPr lang="en-GB" sz="1600" dirty="0"/>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3484977" y="4793766"/>
            <a:ext cx="1244344" cy="1866517"/>
          </a:xfrm>
          <a:prstGeom prst="rect">
            <a:avLst/>
          </a:prstGeom>
        </p:spPr>
      </p:pic>
      <p:pic>
        <p:nvPicPr>
          <p:cNvPr id="6" name="Picture 5"/>
          <p:cNvPicPr>
            <a:picLocks noChangeAspect="1"/>
          </p:cNvPicPr>
          <p:nvPr/>
        </p:nvPicPr>
        <p:blipFill>
          <a:blip r:embed="rId3"/>
          <a:stretch>
            <a:fillRect/>
          </a:stretch>
        </p:blipFill>
        <p:spPr>
          <a:xfrm>
            <a:off x="6965575" y="2480872"/>
            <a:ext cx="4006701" cy="1088929"/>
          </a:xfrm>
          <a:prstGeom prst="rect">
            <a:avLst/>
          </a:prstGeom>
        </p:spPr>
      </p:pic>
      <p:pic>
        <p:nvPicPr>
          <p:cNvPr id="8" name="Picture 7"/>
          <p:cNvPicPr>
            <a:picLocks noChangeAspect="1"/>
          </p:cNvPicPr>
          <p:nvPr/>
        </p:nvPicPr>
        <p:blipFill>
          <a:blip r:embed="rId4"/>
          <a:stretch>
            <a:fillRect/>
          </a:stretch>
        </p:blipFill>
        <p:spPr>
          <a:xfrm>
            <a:off x="5529716" y="4190638"/>
            <a:ext cx="3682303" cy="373128"/>
          </a:xfrm>
          <a:prstGeom prst="rect">
            <a:avLst/>
          </a:prstGeom>
        </p:spPr>
      </p:pic>
      <p:pic>
        <p:nvPicPr>
          <p:cNvPr id="10" name="Picture 9"/>
          <p:cNvPicPr/>
          <p:nvPr/>
        </p:nvPicPr>
        <p:blipFill>
          <a:blip r:embed="rId5"/>
          <a:stretch>
            <a:fillRect/>
          </a:stretch>
        </p:blipFill>
        <p:spPr>
          <a:xfrm>
            <a:off x="5529716" y="4793766"/>
            <a:ext cx="3684905" cy="409575"/>
          </a:xfrm>
          <a:prstGeom prst="rect">
            <a:avLst/>
          </a:prstGeom>
        </p:spPr>
      </p:pic>
      <p:sp>
        <p:nvSpPr>
          <p:cNvPr id="9" name="Rounded Rectangular Callout 8"/>
          <p:cNvSpPr/>
          <p:nvPr/>
        </p:nvSpPr>
        <p:spPr>
          <a:xfrm>
            <a:off x="4143604" y="3756942"/>
            <a:ext cx="1171433" cy="806824"/>
          </a:xfrm>
          <a:prstGeom prst="wedgeRoundRectCallout">
            <a:avLst>
              <a:gd name="adj1" fmla="val -55271"/>
              <a:gd name="adj2" fmla="val 84167"/>
              <a:gd name="adj3" fmla="val 16667"/>
            </a:avLst>
          </a:prstGeom>
          <a:solidFill>
            <a:schemeClr val="accent6">
              <a:lumMod val="60000"/>
              <a:lumOff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r>
              <a:rPr lang="en-GB" sz="923" dirty="0">
                <a:solidFill>
                  <a:schemeClr val="tx1"/>
                </a:solidFill>
              </a:rPr>
              <a:t>Email Address and Password</a:t>
            </a:r>
          </a:p>
        </p:txBody>
      </p:sp>
      <p:pic>
        <p:nvPicPr>
          <p:cNvPr id="11" name="Picture 4" descr="Visitor Card » Inform C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3692" y="4625788"/>
            <a:ext cx="2187576" cy="21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664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(Access Control) </a:t>
            </a:r>
            <a:endParaRPr lang="en-GB" dirty="0"/>
          </a:p>
        </p:txBody>
      </p:sp>
      <p:sp>
        <p:nvSpPr>
          <p:cNvPr id="3" name="Subtitle 2"/>
          <p:cNvSpPr>
            <a:spLocks noGrp="1"/>
          </p:cNvSpPr>
          <p:nvPr>
            <p:ph type="subTitle" idx="1"/>
          </p:nvPr>
        </p:nvSpPr>
        <p:spPr>
          <a:xfrm>
            <a:off x="288896" y="2386125"/>
            <a:ext cx="2995808" cy="3902732"/>
          </a:xfrm>
        </p:spPr>
        <p:txBody>
          <a:bodyPr/>
          <a:lstStyle/>
          <a:p>
            <a:pPr algn="just"/>
            <a:r>
              <a:rPr lang="en-ZA" b="1" dirty="0"/>
              <a:t>Pre-Requisites</a:t>
            </a:r>
          </a:p>
          <a:p>
            <a:pPr algn="just"/>
            <a:r>
              <a:rPr lang="en-GB" dirty="0"/>
              <a:t>A valid access code generated for a specific Centre to be visited.</a:t>
            </a:r>
            <a:endParaRPr lang="en-ZA" dirty="0"/>
          </a:p>
          <a:p>
            <a:pPr algn="just"/>
            <a:endParaRPr lang="en-ZA" b="1" dirty="0"/>
          </a:p>
        </p:txBody>
      </p:sp>
      <p:pic>
        <p:nvPicPr>
          <p:cNvPr id="8" name="Picture 7"/>
          <p:cNvPicPr/>
          <p:nvPr/>
        </p:nvPicPr>
        <p:blipFill>
          <a:blip r:embed="rId2"/>
          <a:stretch>
            <a:fillRect/>
          </a:stretch>
        </p:blipFill>
        <p:spPr>
          <a:xfrm>
            <a:off x="2333113" y="3243000"/>
            <a:ext cx="732816" cy="212894"/>
          </a:xfrm>
          <a:prstGeom prst="rect">
            <a:avLst/>
          </a:prstGeom>
        </p:spPr>
      </p:pic>
      <p:pic>
        <p:nvPicPr>
          <p:cNvPr id="6" name="Picture 5"/>
          <p:cNvPicPr>
            <a:picLocks noChangeAspect="1"/>
          </p:cNvPicPr>
          <p:nvPr/>
        </p:nvPicPr>
        <p:blipFill>
          <a:blip r:embed="rId3"/>
          <a:stretch>
            <a:fillRect/>
          </a:stretch>
        </p:blipFill>
        <p:spPr>
          <a:xfrm>
            <a:off x="3284704" y="2557350"/>
            <a:ext cx="7833079" cy="3910685"/>
          </a:xfrm>
          <a:prstGeom prst="rect">
            <a:avLst/>
          </a:prstGeom>
        </p:spPr>
      </p:pic>
      <p:pic>
        <p:nvPicPr>
          <p:cNvPr id="5" name="Picture 4"/>
          <p:cNvPicPr>
            <a:picLocks noChangeAspect="1"/>
          </p:cNvPicPr>
          <p:nvPr/>
        </p:nvPicPr>
        <p:blipFill rotWithShape="1">
          <a:blip r:embed="rId4"/>
          <a:srcRect l="14725" t="9982" r="9184" b="11704"/>
          <a:stretch/>
        </p:blipFill>
        <p:spPr>
          <a:xfrm>
            <a:off x="8633891" y="4091780"/>
            <a:ext cx="2483892" cy="1704333"/>
          </a:xfrm>
          <a:prstGeom prst="rect">
            <a:avLst/>
          </a:prstGeom>
        </p:spPr>
      </p:pic>
    </p:spTree>
    <p:extLst>
      <p:ext uri="{BB962C8B-B14F-4D97-AF65-F5344CB8AC3E}">
        <p14:creationId xmlns:p14="http://schemas.microsoft.com/office/powerpoint/2010/main" val="1051023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(Access Control) </a:t>
            </a:r>
            <a:endParaRPr lang="en-GB" dirty="0"/>
          </a:p>
        </p:txBody>
      </p:sp>
      <p:sp>
        <p:nvSpPr>
          <p:cNvPr id="3" name="Subtitle 2"/>
          <p:cNvSpPr>
            <a:spLocks noGrp="1"/>
          </p:cNvSpPr>
          <p:nvPr>
            <p:ph type="subTitle" idx="1"/>
          </p:nvPr>
        </p:nvSpPr>
        <p:spPr>
          <a:xfrm>
            <a:off x="288896" y="2386125"/>
            <a:ext cx="2995808" cy="3902732"/>
          </a:xfrm>
        </p:spPr>
        <p:txBody>
          <a:bodyPr/>
          <a:lstStyle/>
          <a:p>
            <a:pPr algn="just"/>
            <a:r>
              <a:rPr lang="en-ZA" b="1" dirty="0"/>
              <a:t>Pre-Requisites</a:t>
            </a:r>
          </a:p>
          <a:p>
            <a:pPr algn="just"/>
            <a:r>
              <a:rPr lang="en-GB" dirty="0"/>
              <a:t>The Security Officer should </a:t>
            </a:r>
            <a:r>
              <a:rPr lang="en-ZA" dirty="0"/>
              <a:t>fill-in the required information on the appropriate fields as reflected</a:t>
            </a:r>
            <a:endParaRPr lang="en-ZA" b="1" dirty="0"/>
          </a:p>
        </p:txBody>
      </p:sp>
      <p:pic>
        <p:nvPicPr>
          <p:cNvPr id="4" name="Picture 3"/>
          <p:cNvPicPr>
            <a:picLocks noChangeAspect="1"/>
          </p:cNvPicPr>
          <p:nvPr/>
        </p:nvPicPr>
        <p:blipFill>
          <a:blip r:embed="rId2"/>
          <a:stretch>
            <a:fillRect/>
          </a:stretch>
        </p:blipFill>
        <p:spPr>
          <a:xfrm>
            <a:off x="4112188" y="1860035"/>
            <a:ext cx="6718322" cy="4123906"/>
          </a:xfrm>
          <a:prstGeom prst="rect">
            <a:avLst/>
          </a:prstGeom>
        </p:spPr>
      </p:pic>
    </p:spTree>
    <p:extLst>
      <p:ext uri="{BB962C8B-B14F-4D97-AF65-F5344CB8AC3E}">
        <p14:creationId xmlns:p14="http://schemas.microsoft.com/office/powerpoint/2010/main" val="163106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Log-in page</a:t>
            </a:r>
          </a:p>
        </p:txBody>
      </p:sp>
      <p:sp>
        <p:nvSpPr>
          <p:cNvPr id="3" name="Subtitle 2"/>
          <p:cNvSpPr>
            <a:spLocks noGrp="1"/>
          </p:cNvSpPr>
          <p:nvPr>
            <p:ph type="subTitle" idx="1"/>
          </p:nvPr>
        </p:nvSpPr>
        <p:spPr>
          <a:xfrm>
            <a:off x="398077" y="2563546"/>
            <a:ext cx="2995808" cy="3902732"/>
          </a:xfrm>
        </p:spPr>
        <p:txBody>
          <a:bodyPr/>
          <a:lstStyle/>
          <a:p>
            <a:pPr marL="0" indent="0" algn="just"/>
            <a:r>
              <a:rPr lang="en-ZA" sz="1800" dirty="0"/>
              <a:t>Then click icon </a:t>
            </a:r>
          </a:p>
          <a:p>
            <a:pPr marL="0" indent="0" algn="just"/>
            <a:r>
              <a:rPr lang="en-ZA" sz="1800" dirty="0"/>
              <a:t>at the bottom of the screen and the security landing page will be displayed with the list of registered visitors at the lobby and ready to be checked-in by the Security Officers on duty</a:t>
            </a:r>
            <a:endParaRPr lang="en-US" altLang="en-US" sz="1800" dirty="0">
              <a:solidFill>
                <a:schemeClr val="tx1"/>
              </a:solidFill>
              <a:latin typeface="Arial" panose="020B0604020202020204" pitchFamily="34" charset="0"/>
            </a:endParaRPr>
          </a:p>
        </p:txBody>
      </p:sp>
      <p:sp>
        <p:nvSpPr>
          <p:cNvPr id="4" name="Rectangle 2"/>
          <p:cNvSpPr>
            <a:spLocks noChangeArrowheads="1"/>
          </p:cNvSpPr>
          <p:nvPr/>
        </p:nvSpPr>
        <p:spPr bwMode="auto">
          <a:xfrm>
            <a:off x="0" y="3066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0" y="5162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p:cNvPicPr/>
          <p:nvPr/>
        </p:nvPicPr>
        <p:blipFill>
          <a:blip r:embed="rId2"/>
          <a:stretch>
            <a:fillRect/>
          </a:stretch>
        </p:blipFill>
        <p:spPr>
          <a:xfrm>
            <a:off x="2031831" y="2740604"/>
            <a:ext cx="1001395" cy="236855"/>
          </a:xfrm>
          <a:prstGeom prst="rect">
            <a:avLst/>
          </a:prstGeom>
        </p:spPr>
      </p:pic>
      <p:pic>
        <p:nvPicPr>
          <p:cNvPr id="8" name="Picture 7"/>
          <p:cNvPicPr>
            <a:picLocks noChangeAspect="1"/>
          </p:cNvPicPr>
          <p:nvPr/>
        </p:nvPicPr>
        <p:blipFill>
          <a:blip r:embed="rId3"/>
          <a:stretch>
            <a:fillRect/>
          </a:stretch>
        </p:blipFill>
        <p:spPr>
          <a:xfrm>
            <a:off x="5027640" y="2131267"/>
            <a:ext cx="5944638" cy="4338320"/>
          </a:xfrm>
          <a:prstGeom prst="rect">
            <a:avLst/>
          </a:prstGeom>
        </p:spPr>
      </p:pic>
      <p:pic>
        <p:nvPicPr>
          <p:cNvPr id="11" name="Picture 10"/>
          <p:cNvPicPr>
            <a:picLocks noChangeAspect="1"/>
          </p:cNvPicPr>
          <p:nvPr/>
        </p:nvPicPr>
        <p:blipFill rotWithShape="1">
          <a:blip r:embed="rId4"/>
          <a:srcRect l="16331" t="9699" r="21073" b="7472"/>
          <a:stretch/>
        </p:blipFill>
        <p:spPr>
          <a:xfrm>
            <a:off x="5777230" y="5140619"/>
            <a:ext cx="1815353" cy="1600200"/>
          </a:xfrm>
          <a:prstGeom prst="rect">
            <a:avLst/>
          </a:prstGeom>
        </p:spPr>
      </p:pic>
      <p:pic>
        <p:nvPicPr>
          <p:cNvPr id="10" name="Picture 2" descr="Featu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9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Log-in page</a:t>
            </a:r>
          </a:p>
        </p:txBody>
      </p:sp>
      <p:sp>
        <p:nvSpPr>
          <p:cNvPr id="3" name="Subtitle 2"/>
          <p:cNvSpPr>
            <a:spLocks noGrp="1"/>
          </p:cNvSpPr>
          <p:nvPr>
            <p:ph type="subTitle" idx="1"/>
          </p:nvPr>
        </p:nvSpPr>
        <p:spPr>
          <a:xfrm>
            <a:off x="398077" y="2563546"/>
            <a:ext cx="2995808" cy="3902732"/>
          </a:xfrm>
        </p:spPr>
        <p:txBody>
          <a:bodyPr/>
          <a:lstStyle/>
          <a:p>
            <a:pPr marL="0" indent="0" algn="just"/>
            <a:r>
              <a:rPr lang="en-ZA" sz="1800" dirty="0"/>
              <a:t>Note: The access code expires at a certain time hence it is important for the anticipated Visitor to register at least a day before or earlier on the day of the visit in order to ease the Access Control process. </a:t>
            </a:r>
            <a:endParaRPr lang="en-US" altLang="en-US" sz="1800" dirty="0"/>
          </a:p>
        </p:txBody>
      </p:sp>
      <p:sp>
        <p:nvSpPr>
          <p:cNvPr id="4" name="Rectangle 2"/>
          <p:cNvSpPr>
            <a:spLocks noChangeArrowheads="1"/>
          </p:cNvSpPr>
          <p:nvPr/>
        </p:nvSpPr>
        <p:spPr bwMode="auto">
          <a:xfrm>
            <a:off x="0" y="3066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3607231" y="2827859"/>
            <a:ext cx="7543762" cy="2752670"/>
          </a:xfrm>
          <a:prstGeom prst="rect">
            <a:avLst/>
          </a:prstGeom>
        </p:spPr>
      </p:pic>
      <p:sp>
        <p:nvSpPr>
          <p:cNvPr id="5" name="Rectangle 3"/>
          <p:cNvSpPr>
            <a:spLocks noChangeArrowheads="1"/>
          </p:cNvSpPr>
          <p:nvPr/>
        </p:nvSpPr>
        <p:spPr bwMode="auto">
          <a:xfrm>
            <a:off x="0" y="5162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p:cNvPicPr>
            <a:picLocks noChangeAspect="1"/>
          </p:cNvPicPr>
          <p:nvPr/>
        </p:nvPicPr>
        <p:blipFill rotWithShape="1">
          <a:blip r:embed="rId3"/>
          <a:srcRect l="34649" r="11959"/>
          <a:stretch/>
        </p:blipFill>
        <p:spPr>
          <a:xfrm>
            <a:off x="7758951" y="4204194"/>
            <a:ext cx="1452282" cy="1459329"/>
          </a:xfrm>
          <a:prstGeom prst="rect">
            <a:avLst/>
          </a:prstGeom>
        </p:spPr>
      </p:pic>
      <p:pic>
        <p:nvPicPr>
          <p:cNvPr id="6" name="Picture 5"/>
          <p:cNvPicPr>
            <a:picLocks noChangeAspect="1"/>
          </p:cNvPicPr>
          <p:nvPr/>
        </p:nvPicPr>
        <p:blipFill rotWithShape="1">
          <a:blip r:embed="rId4">
            <a:clrChange>
              <a:clrFrom>
                <a:srgbClr val="FFFFFF"/>
              </a:clrFrom>
              <a:clrTo>
                <a:srgbClr val="FFFFFF">
                  <a:alpha val="0"/>
                </a:srgbClr>
              </a:clrTo>
            </a:clrChange>
          </a:blip>
          <a:srcRect b="11765"/>
          <a:stretch/>
        </p:blipFill>
        <p:spPr>
          <a:xfrm>
            <a:off x="184731" y="1933920"/>
            <a:ext cx="660718" cy="629626"/>
          </a:xfrm>
          <a:prstGeom prst="rect">
            <a:avLst/>
          </a:prstGeom>
        </p:spPr>
      </p:pic>
    </p:spTree>
    <p:extLst>
      <p:ext uri="{BB962C8B-B14F-4D97-AF65-F5344CB8AC3E}">
        <p14:creationId xmlns:p14="http://schemas.microsoft.com/office/powerpoint/2010/main" val="10879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Ground Rules</a:t>
            </a:r>
          </a:p>
        </p:txBody>
      </p:sp>
      <p:sp>
        <p:nvSpPr>
          <p:cNvPr id="5" name="Subtitle 4"/>
          <p:cNvSpPr>
            <a:spLocks noGrp="1"/>
          </p:cNvSpPr>
          <p:nvPr>
            <p:ph type="subTitle" idx="1"/>
          </p:nvPr>
        </p:nvSpPr>
        <p:spPr>
          <a:xfrm>
            <a:off x="1680966" y="1828170"/>
            <a:ext cx="4034033" cy="4772126"/>
          </a:xfrm>
        </p:spPr>
        <p:txBody>
          <a:bodyPr/>
          <a:lstStyle/>
          <a:p>
            <a:pPr marL="103367" indent="-285750" algn="just">
              <a:buFont typeface="Wingdings" panose="05000000000000000000" pitchFamily="2" charset="2"/>
              <a:buChar char="v"/>
            </a:pPr>
            <a:r>
              <a:rPr lang="en-ZA" sz="1500" dirty="0">
                <a:solidFill>
                  <a:schemeClr val="tx1"/>
                </a:solidFill>
              </a:rPr>
              <a:t>This is a training session and we are encouraged to </a:t>
            </a:r>
            <a:r>
              <a:rPr lang="en-ZA" sz="1500" dirty="0">
                <a:solidFill>
                  <a:srgbClr val="FF0000"/>
                </a:solidFill>
              </a:rPr>
              <a:t>interact</a:t>
            </a:r>
          </a:p>
          <a:p>
            <a:pPr marL="103367" indent="-285750" algn="just">
              <a:buFont typeface="Wingdings" panose="05000000000000000000" pitchFamily="2" charset="2"/>
              <a:buChar char="v"/>
            </a:pPr>
            <a:r>
              <a:rPr lang="en-ZA" sz="1500" dirty="0">
                <a:solidFill>
                  <a:schemeClr val="tx1"/>
                </a:solidFill>
              </a:rPr>
              <a:t>Making mistakes is the </a:t>
            </a:r>
            <a:r>
              <a:rPr lang="en-ZA" sz="1500" dirty="0">
                <a:solidFill>
                  <a:srgbClr val="FF0000"/>
                </a:solidFill>
              </a:rPr>
              <a:t>best way</a:t>
            </a:r>
            <a:r>
              <a:rPr lang="en-ZA" sz="1500" dirty="0">
                <a:solidFill>
                  <a:schemeClr val="tx1"/>
                </a:solidFill>
              </a:rPr>
              <a:t> to learn</a:t>
            </a:r>
          </a:p>
          <a:p>
            <a:pPr marL="103367" indent="-285750" algn="just">
              <a:buFont typeface="Wingdings" panose="05000000000000000000" pitchFamily="2" charset="2"/>
              <a:buChar char="v"/>
            </a:pPr>
            <a:r>
              <a:rPr lang="en-ZA" sz="1500" dirty="0">
                <a:solidFill>
                  <a:schemeClr val="tx1"/>
                </a:solidFill>
              </a:rPr>
              <a:t>Your </a:t>
            </a:r>
            <a:r>
              <a:rPr lang="en-ZA" sz="1500" dirty="0">
                <a:solidFill>
                  <a:srgbClr val="FF0000"/>
                </a:solidFill>
              </a:rPr>
              <a:t>opinions</a:t>
            </a:r>
            <a:r>
              <a:rPr lang="en-ZA" sz="1500" dirty="0">
                <a:solidFill>
                  <a:schemeClr val="tx1"/>
                </a:solidFill>
              </a:rPr>
              <a:t> matter</a:t>
            </a:r>
          </a:p>
          <a:p>
            <a:pPr marL="103367" indent="-285750" algn="just">
              <a:buFont typeface="Wingdings" panose="05000000000000000000" pitchFamily="2" charset="2"/>
              <a:buChar char="v"/>
            </a:pPr>
            <a:r>
              <a:rPr lang="en-ZA" sz="1500" dirty="0">
                <a:solidFill>
                  <a:schemeClr val="tx1"/>
                </a:solidFill>
              </a:rPr>
              <a:t>Feel free to </a:t>
            </a:r>
            <a:r>
              <a:rPr lang="en-ZA" sz="1500" dirty="0">
                <a:solidFill>
                  <a:srgbClr val="FF0000"/>
                </a:solidFill>
              </a:rPr>
              <a:t>ask</a:t>
            </a:r>
            <a:r>
              <a:rPr lang="en-ZA" sz="1500" dirty="0">
                <a:solidFill>
                  <a:schemeClr val="tx1"/>
                </a:solidFill>
              </a:rPr>
              <a:t> as many questions as possible</a:t>
            </a:r>
          </a:p>
          <a:p>
            <a:pPr marL="103367" indent="-285750" algn="just">
              <a:buFont typeface="Wingdings" panose="05000000000000000000" pitchFamily="2" charset="2"/>
              <a:buChar char="v"/>
            </a:pPr>
            <a:r>
              <a:rPr lang="en-ZA" sz="1500" dirty="0">
                <a:solidFill>
                  <a:srgbClr val="FF0000"/>
                </a:solidFill>
              </a:rPr>
              <a:t>Ignore</a:t>
            </a:r>
            <a:r>
              <a:rPr lang="en-ZA" sz="1500" dirty="0">
                <a:solidFill>
                  <a:schemeClr val="tx1"/>
                </a:solidFill>
              </a:rPr>
              <a:t> your phones and other gadgets</a:t>
            </a:r>
          </a:p>
          <a:p>
            <a:pPr marL="103367" indent="-285750" algn="just">
              <a:buFont typeface="Wingdings" panose="05000000000000000000" pitchFamily="2" charset="2"/>
              <a:buChar char="v"/>
            </a:pPr>
            <a:r>
              <a:rPr lang="en-ZA" sz="1500" dirty="0">
                <a:solidFill>
                  <a:schemeClr val="tx1"/>
                </a:solidFill>
              </a:rPr>
              <a:t>Covid-19 is still a </a:t>
            </a:r>
            <a:r>
              <a:rPr lang="en-ZA" sz="1500" dirty="0">
                <a:solidFill>
                  <a:srgbClr val="FF0000"/>
                </a:solidFill>
              </a:rPr>
              <a:t>real threat</a:t>
            </a:r>
            <a:r>
              <a:rPr lang="en-ZA" sz="1500" dirty="0">
                <a:solidFill>
                  <a:schemeClr val="tx1"/>
                </a:solidFill>
              </a:rPr>
              <a:t>, therefore, sanitise, wear facemasks, practice social distance</a:t>
            </a:r>
          </a:p>
          <a:p>
            <a:pPr marL="103367" indent="-285750" algn="just">
              <a:buFont typeface="Wingdings" panose="05000000000000000000" pitchFamily="2" charset="2"/>
              <a:buChar char="v"/>
            </a:pPr>
            <a:r>
              <a:rPr lang="en-ZA" sz="1500" dirty="0">
                <a:solidFill>
                  <a:srgbClr val="FF0000"/>
                </a:solidFill>
              </a:rPr>
              <a:t>Covid-19</a:t>
            </a:r>
            <a:r>
              <a:rPr lang="en-ZA" sz="1500" dirty="0">
                <a:solidFill>
                  <a:schemeClr val="tx1"/>
                </a:solidFill>
              </a:rPr>
              <a:t> is not permanent.</a:t>
            </a:r>
          </a:p>
        </p:txBody>
      </p:sp>
      <p:pic>
        <p:nvPicPr>
          <p:cNvPr id="2" name="Picture 1"/>
          <p:cNvPicPr>
            <a:picLocks noChangeAspect="1"/>
          </p:cNvPicPr>
          <p:nvPr/>
        </p:nvPicPr>
        <p:blipFill>
          <a:blip r:embed="rId2"/>
          <a:stretch>
            <a:fillRect/>
          </a:stretch>
        </p:blipFill>
        <p:spPr>
          <a:xfrm>
            <a:off x="5696511" y="2259928"/>
            <a:ext cx="5746937" cy="313052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7410" name="Picture 2" descr="Best Visitor Management System VMS - Tracking and Monitoring | Conn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999" y="536356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25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Visitor Arrival</a:t>
            </a:r>
            <a:endParaRPr lang="en-GB" dirty="0"/>
          </a:p>
        </p:txBody>
      </p:sp>
      <p:pic>
        <p:nvPicPr>
          <p:cNvPr id="4" name="Picture 3"/>
          <p:cNvPicPr>
            <a:picLocks noChangeAspect="1"/>
          </p:cNvPicPr>
          <p:nvPr/>
        </p:nvPicPr>
        <p:blipFill>
          <a:blip r:embed="rId2"/>
          <a:stretch>
            <a:fillRect/>
          </a:stretch>
        </p:blipFill>
        <p:spPr>
          <a:xfrm>
            <a:off x="4844278" y="2413420"/>
            <a:ext cx="7021204" cy="2561992"/>
          </a:xfrm>
          <a:prstGeom prst="rect">
            <a:avLst/>
          </a:prstGeom>
        </p:spPr>
      </p:pic>
      <p:sp>
        <p:nvSpPr>
          <p:cNvPr id="3" name="Subtitle 2"/>
          <p:cNvSpPr>
            <a:spLocks noGrp="1"/>
          </p:cNvSpPr>
          <p:nvPr>
            <p:ph type="subTitle" idx="1"/>
          </p:nvPr>
        </p:nvSpPr>
        <p:spPr>
          <a:xfrm>
            <a:off x="466316" y="2413420"/>
            <a:ext cx="3286817" cy="3902732"/>
          </a:xfrm>
        </p:spPr>
        <p:txBody>
          <a:bodyPr/>
          <a:lstStyle/>
          <a:p>
            <a:r>
              <a:rPr lang="en-ZA" dirty="0"/>
              <a:t>Upon arrival of the anticipated Visitor at Transnet Engineering premises the Security Officer on duty will ask for the access code and check if the provided code is available on system. </a:t>
            </a:r>
            <a:endParaRPr lang="en-US" dirty="0"/>
          </a:p>
          <a:p>
            <a:endParaRPr lang="en-GB" dirty="0"/>
          </a:p>
        </p:txBody>
      </p:sp>
      <p:pic>
        <p:nvPicPr>
          <p:cNvPr id="10" name="Picture 9"/>
          <p:cNvPicPr>
            <a:picLocks noChangeAspect="1"/>
          </p:cNvPicPr>
          <p:nvPr/>
        </p:nvPicPr>
        <p:blipFill rotWithShape="1">
          <a:blip r:embed="rId3"/>
          <a:srcRect l="39282" t="9652" r="10303" b="9553"/>
          <a:stretch/>
        </p:blipFill>
        <p:spPr>
          <a:xfrm>
            <a:off x="8626786" y="2934716"/>
            <a:ext cx="2023284" cy="2161720"/>
          </a:xfrm>
          <a:prstGeom prst="rect">
            <a:avLst/>
          </a:prstGeom>
        </p:spPr>
      </p:pic>
      <p:pic>
        <p:nvPicPr>
          <p:cNvPr id="6" name="Picture 2" descr="Best Visitor Management System VMS - Tracking and Monitoring | Conn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419165"/>
            <a:ext cx="1615790" cy="139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541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Visitor Confirmation</a:t>
            </a:r>
            <a:endParaRPr lang="en-GB" dirty="0"/>
          </a:p>
        </p:txBody>
      </p:sp>
      <p:sp>
        <p:nvSpPr>
          <p:cNvPr id="3" name="Subtitle 2"/>
          <p:cNvSpPr>
            <a:spLocks noGrp="1"/>
          </p:cNvSpPr>
          <p:nvPr>
            <p:ph type="subTitle" idx="1"/>
          </p:nvPr>
        </p:nvSpPr>
        <p:spPr>
          <a:xfrm>
            <a:off x="514048" y="1813810"/>
            <a:ext cx="3286817" cy="3902732"/>
          </a:xfrm>
        </p:spPr>
        <p:txBody>
          <a:bodyPr/>
          <a:lstStyle/>
          <a:p>
            <a:r>
              <a:rPr lang="en-ZA" sz="1400" dirty="0"/>
              <a:t>Once available then the Security Officer will initiate the check-in process by ticking         the check box of the registered visitors and click         icon at the bottom of the screen to allow the Visitors access to the Transnet premises and the</a:t>
            </a:r>
          </a:p>
          <a:p>
            <a:r>
              <a:rPr lang="en-ZA" sz="1400" dirty="0"/>
              <a:t>pop-up message box will appear with a prompt question which reads “Are you sure you want  to Allow Access to this Visitors?” if sure then click         icon and the numbers of Visitors on the lobby will be updated accordingly</a:t>
            </a:r>
            <a:endParaRPr lang="en-US" sz="1400" dirty="0"/>
          </a:p>
          <a:p>
            <a:endParaRPr lang="en-GB" sz="1400" dirty="0"/>
          </a:p>
        </p:txBody>
      </p:sp>
      <p:pic>
        <p:nvPicPr>
          <p:cNvPr id="10" name="Picture 9"/>
          <p:cNvPicPr>
            <a:picLocks noChangeAspect="1"/>
          </p:cNvPicPr>
          <p:nvPr/>
        </p:nvPicPr>
        <p:blipFill rotWithShape="1">
          <a:blip r:embed="rId2"/>
          <a:srcRect l="39282" t="9652" r="12412" b="9553"/>
          <a:stretch/>
        </p:blipFill>
        <p:spPr>
          <a:xfrm>
            <a:off x="10217464" y="3635790"/>
            <a:ext cx="1938677" cy="2161720"/>
          </a:xfrm>
          <a:prstGeom prst="rect">
            <a:avLst/>
          </a:prstGeom>
        </p:spPr>
      </p:pic>
      <p:pic>
        <p:nvPicPr>
          <p:cNvPr id="7" name="Picture 6"/>
          <p:cNvPicPr/>
          <p:nvPr/>
        </p:nvPicPr>
        <p:blipFill>
          <a:blip r:embed="rId3"/>
          <a:stretch>
            <a:fillRect/>
          </a:stretch>
        </p:blipFill>
        <p:spPr>
          <a:xfrm>
            <a:off x="1955708" y="2604175"/>
            <a:ext cx="403496" cy="336177"/>
          </a:xfrm>
          <a:prstGeom prst="rect">
            <a:avLst/>
          </a:prstGeom>
        </p:spPr>
      </p:pic>
      <p:pic>
        <p:nvPicPr>
          <p:cNvPr id="9" name="Picture 8"/>
          <p:cNvPicPr/>
          <p:nvPr/>
        </p:nvPicPr>
        <p:blipFill>
          <a:blip r:embed="rId4"/>
          <a:stretch>
            <a:fillRect/>
          </a:stretch>
        </p:blipFill>
        <p:spPr>
          <a:xfrm>
            <a:off x="923439" y="3228321"/>
            <a:ext cx="453541" cy="401356"/>
          </a:xfrm>
          <a:prstGeom prst="rect">
            <a:avLst/>
          </a:prstGeom>
        </p:spPr>
      </p:pic>
      <p:pic>
        <p:nvPicPr>
          <p:cNvPr id="11" name="Picture 10"/>
          <p:cNvPicPr/>
          <p:nvPr/>
        </p:nvPicPr>
        <p:blipFill>
          <a:blip r:embed="rId5"/>
          <a:stretch>
            <a:fillRect/>
          </a:stretch>
        </p:blipFill>
        <p:spPr>
          <a:xfrm>
            <a:off x="3222774" y="4020670"/>
            <a:ext cx="1426845" cy="464185"/>
          </a:xfrm>
          <a:prstGeom prst="rect">
            <a:avLst/>
          </a:prstGeom>
        </p:spPr>
      </p:pic>
      <p:pic>
        <p:nvPicPr>
          <p:cNvPr id="13" name="Picture 12"/>
          <p:cNvPicPr/>
          <p:nvPr/>
        </p:nvPicPr>
        <p:blipFill>
          <a:blip r:embed="rId6"/>
          <a:stretch>
            <a:fillRect/>
          </a:stretch>
        </p:blipFill>
        <p:spPr>
          <a:xfrm>
            <a:off x="933229" y="5842046"/>
            <a:ext cx="438373" cy="262918"/>
          </a:xfrm>
          <a:prstGeom prst="rect">
            <a:avLst/>
          </a:prstGeom>
        </p:spPr>
      </p:pic>
      <p:pic>
        <p:nvPicPr>
          <p:cNvPr id="4" name="Picture 3"/>
          <p:cNvPicPr>
            <a:picLocks noChangeAspect="1"/>
          </p:cNvPicPr>
          <p:nvPr/>
        </p:nvPicPr>
        <p:blipFill>
          <a:blip r:embed="rId7"/>
          <a:stretch>
            <a:fillRect/>
          </a:stretch>
        </p:blipFill>
        <p:spPr>
          <a:xfrm>
            <a:off x="4649618" y="2161653"/>
            <a:ext cx="5730737" cy="2091109"/>
          </a:xfrm>
          <a:prstGeom prst="rect">
            <a:avLst/>
          </a:prstGeom>
        </p:spPr>
      </p:pic>
      <p:pic>
        <p:nvPicPr>
          <p:cNvPr id="5" name="Picture 4"/>
          <p:cNvPicPr>
            <a:picLocks noChangeAspect="1"/>
          </p:cNvPicPr>
          <p:nvPr/>
        </p:nvPicPr>
        <p:blipFill>
          <a:blip r:embed="rId8"/>
          <a:stretch>
            <a:fillRect/>
          </a:stretch>
        </p:blipFill>
        <p:spPr>
          <a:xfrm>
            <a:off x="4649617" y="4544088"/>
            <a:ext cx="5730737" cy="1950889"/>
          </a:xfrm>
          <a:prstGeom prst="rect">
            <a:avLst/>
          </a:prstGeom>
        </p:spPr>
      </p:pic>
    </p:spTree>
    <p:extLst>
      <p:ext uri="{BB962C8B-B14F-4D97-AF65-F5344CB8AC3E}">
        <p14:creationId xmlns:p14="http://schemas.microsoft.com/office/powerpoint/2010/main" val="80030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Visitor Checked In</a:t>
            </a:r>
            <a:endParaRPr lang="en-GB" dirty="0"/>
          </a:p>
        </p:txBody>
      </p:sp>
      <p:sp>
        <p:nvSpPr>
          <p:cNvPr id="3" name="Subtitle 2"/>
          <p:cNvSpPr>
            <a:spLocks noGrp="1"/>
          </p:cNvSpPr>
          <p:nvPr>
            <p:ph type="subTitle" idx="1"/>
          </p:nvPr>
        </p:nvSpPr>
        <p:spPr>
          <a:xfrm>
            <a:off x="328719" y="2463604"/>
            <a:ext cx="3588188" cy="3950846"/>
          </a:xfrm>
        </p:spPr>
        <p:txBody>
          <a:bodyPr/>
          <a:lstStyle/>
          <a:p>
            <a:pPr marL="103367" indent="-285750">
              <a:buFont typeface="Arial" panose="020B0604020202020204" pitchFamily="34" charset="0"/>
              <a:buChar char="•"/>
            </a:pPr>
            <a:r>
              <a:rPr lang="en-ZA" sz="1600" dirty="0"/>
              <a:t>To confirm whether the Visitor was successfully checked-in then select the Visitors Checked-In Filtered option.</a:t>
            </a:r>
          </a:p>
          <a:p>
            <a:pPr marL="103367" indent="-285750">
              <a:buFont typeface="Arial" panose="020B0604020202020204" pitchFamily="34" charset="0"/>
              <a:buChar char="•"/>
            </a:pPr>
            <a:endParaRPr lang="en-ZA" alt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p:nvPr/>
        </p:nvPicPr>
        <p:blipFill>
          <a:blip r:embed="rId2"/>
          <a:stretch>
            <a:fillRect/>
          </a:stretch>
        </p:blipFill>
        <p:spPr>
          <a:xfrm>
            <a:off x="4313441" y="2463604"/>
            <a:ext cx="6753487" cy="2511808"/>
          </a:xfrm>
          <a:prstGeom prst="rect">
            <a:avLst/>
          </a:prstGeom>
        </p:spPr>
      </p:pic>
      <p:pic>
        <p:nvPicPr>
          <p:cNvPr id="9" name="Picture 8"/>
          <p:cNvPicPr/>
          <p:nvPr/>
        </p:nvPicPr>
        <p:blipFill>
          <a:blip r:embed="rId3"/>
          <a:stretch>
            <a:fillRect/>
          </a:stretch>
        </p:blipFill>
        <p:spPr>
          <a:xfrm>
            <a:off x="562836" y="4185010"/>
            <a:ext cx="1709717" cy="669378"/>
          </a:xfrm>
          <a:prstGeom prst="rect">
            <a:avLst/>
          </a:prstGeom>
        </p:spPr>
      </p:pic>
      <p:pic>
        <p:nvPicPr>
          <p:cNvPr id="11" name="Picture 10"/>
          <p:cNvPicPr>
            <a:picLocks noChangeAspect="1"/>
          </p:cNvPicPr>
          <p:nvPr/>
        </p:nvPicPr>
        <p:blipFill rotWithShape="1">
          <a:blip r:embed="rId4"/>
          <a:srcRect l="35497" r="13583"/>
          <a:stretch/>
        </p:blipFill>
        <p:spPr>
          <a:xfrm>
            <a:off x="7933764" y="3455345"/>
            <a:ext cx="1385047" cy="1459329"/>
          </a:xfrm>
          <a:prstGeom prst="rect">
            <a:avLst/>
          </a:prstGeom>
        </p:spPr>
      </p:pic>
      <p:pic>
        <p:nvPicPr>
          <p:cNvPr id="14" name="Picture 2" descr="Best Visitor Management System VMS - Tracking and Monitoring | Conn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72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Visitor Check out process</a:t>
            </a:r>
          </a:p>
        </p:txBody>
      </p:sp>
      <p:sp>
        <p:nvSpPr>
          <p:cNvPr id="3" name="Subtitle 2"/>
          <p:cNvSpPr>
            <a:spLocks noGrp="1"/>
          </p:cNvSpPr>
          <p:nvPr>
            <p:ph type="subTitle" idx="1"/>
          </p:nvPr>
        </p:nvSpPr>
        <p:spPr>
          <a:xfrm>
            <a:off x="483909" y="2184921"/>
            <a:ext cx="2995808" cy="3902732"/>
          </a:xfrm>
        </p:spPr>
        <p:txBody>
          <a:bodyPr/>
          <a:lstStyle/>
          <a:p>
            <a:pPr marL="103367" indent="-285750">
              <a:buFont typeface="Arial" panose="020B0604020202020204" pitchFamily="34" charset="0"/>
              <a:buChar char="•"/>
            </a:pPr>
            <a:r>
              <a:rPr lang="en-ZA" sz="1400" b="1" i="1" dirty="0"/>
              <a:t>Note: The access code will be valid for a day and the same code will be used for a pass-out purposes</a:t>
            </a:r>
          </a:p>
          <a:p>
            <a:pPr marL="103367" indent="-285750">
              <a:buFont typeface="Arial" panose="020B0604020202020204" pitchFamily="34" charset="0"/>
              <a:buChar char="•"/>
            </a:pPr>
            <a:r>
              <a:rPr lang="en-ZA" sz="1400" dirty="0"/>
              <a:t>Upon leaving the Transnet premises or after Business hours, then it is the duty of the Security Officers to check out all the day Visitors and this should be done just before end of Business hours. </a:t>
            </a:r>
            <a:endParaRPr lang="en-GB" sz="1400" dirty="0"/>
          </a:p>
        </p:txBody>
      </p:sp>
      <p:pic>
        <p:nvPicPr>
          <p:cNvPr id="4" name="Picture 3"/>
          <p:cNvPicPr>
            <a:picLocks noChangeAspect="1"/>
          </p:cNvPicPr>
          <p:nvPr/>
        </p:nvPicPr>
        <p:blipFill>
          <a:blip r:embed="rId2"/>
          <a:stretch>
            <a:fillRect/>
          </a:stretch>
        </p:blipFill>
        <p:spPr>
          <a:xfrm>
            <a:off x="3827275" y="2999965"/>
            <a:ext cx="8190012" cy="2378588"/>
          </a:xfrm>
          <a:prstGeom prst="rect">
            <a:avLst/>
          </a:prstGeom>
        </p:spPr>
      </p:pic>
      <p:pic>
        <p:nvPicPr>
          <p:cNvPr id="13" name="Picture 12"/>
          <p:cNvPicPr/>
          <p:nvPr/>
        </p:nvPicPr>
        <p:blipFill>
          <a:blip r:embed="rId3"/>
          <a:stretch>
            <a:fillRect/>
          </a:stretch>
        </p:blipFill>
        <p:spPr>
          <a:xfrm>
            <a:off x="795142" y="6164889"/>
            <a:ext cx="1665670" cy="413332"/>
          </a:xfrm>
          <a:prstGeom prst="rect">
            <a:avLst/>
          </a:prstGeom>
        </p:spPr>
      </p:pic>
      <p:pic>
        <p:nvPicPr>
          <p:cNvPr id="8" name="Picture 7"/>
          <p:cNvPicPr>
            <a:picLocks noChangeAspect="1"/>
          </p:cNvPicPr>
          <p:nvPr/>
        </p:nvPicPr>
        <p:blipFill rotWithShape="1">
          <a:blip r:embed="rId4">
            <a:clrChange>
              <a:clrFrom>
                <a:srgbClr val="F2F4F3"/>
              </a:clrFrom>
              <a:clrTo>
                <a:srgbClr val="F2F4F3">
                  <a:alpha val="0"/>
                </a:srgbClr>
              </a:clrTo>
            </a:clrChange>
          </a:blip>
          <a:srcRect l="35685" t="8855" r="7206" b="14701"/>
          <a:stretch/>
        </p:blipFill>
        <p:spPr>
          <a:xfrm>
            <a:off x="8292844" y="3781765"/>
            <a:ext cx="1842448" cy="1596788"/>
          </a:xfrm>
          <a:prstGeom prst="rect">
            <a:avLst/>
          </a:prstGeom>
        </p:spPr>
      </p:pic>
    </p:spTree>
    <p:extLst>
      <p:ext uri="{BB962C8B-B14F-4D97-AF65-F5344CB8AC3E}">
        <p14:creationId xmlns:p14="http://schemas.microsoft.com/office/powerpoint/2010/main" val="2494377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SAP New Password Screen</a:t>
            </a:r>
            <a:endParaRPr lang="en-GB" dirty="0"/>
          </a:p>
        </p:txBody>
      </p:sp>
      <p:sp>
        <p:nvSpPr>
          <p:cNvPr id="3" name="Subtitle 2"/>
          <p:cNvSpPr>
            <a:spLocks noGrp="1"/>
          </p:cNvSpPr>
          <p:nvPr>
            <p:ph type="subTitle" idx="1"/>
          </p:nvPr>
        </p:nvSpPr>
        <p:spPr>
          <a:xfrm>
            <a:off x="281926" y="2383296"/>
            <a:ext cx="3594037" cy="3902732"/>
          </a:xfrm>
        </p:spPr>
        <p:txBody>
          <a:bodyPr/>
          <a:lstStyle/>
          <a:p>
            <a:pPr marL="103367" indent="-285750">
              <a:buFont typeface="Arial" panose="020B0604020202020204" pitchFamily="34" charset="0"/>
              <a:buChar char="•"/>
            </a:pPr>
            <a:r>
              <a:rPr lang="en-ZA" sz="1300" dirty="0"/>
              <a:t>The Security Officer will initiate the check-out process by ticking       the check box of the visitors and click         icon at the bottom of the screen to check-out the Visitors to the Transnet premises and the </a:t>
            </a:r>
          </a:p>
          <a:p>
            <a:pPr marL="0" indent="0"/>
            <a:r>
              <a:rPr lang="en-ZA" sz="1300" dirty="0"/>
              <a:t>pop-up message box will appear with a prompt question which reads </a:t>
            </a:r>
            <a:r>
              <a:rPr lang="en-ZA" sz="1300" b="1" i="1" dirty="0"/>
              <a:t>“Are you sure you want to Checkout this Visitors?” </a:t>
            </a:r>
            <a:r>
              <a:rPr lang="en-ZA" sz="1300" dirty="0"/>
              <a:t>if sure then click</a:t>
            </a:r>
            <a:r>
              <a:rPr lang="en-ZA" sz="1300" b="1" i="1" dirty="0"/>
              <a:t>               </a:t>
            </a:r>
            <a:r>
              <a:rPr lang="en-ZA" sz="1300" dirty="0"/>
              <a:t>icon and the numbers of Visitors on the checked-in will be reduced and the checked out status will be increased instead. </a:t>
            </a:r>
            <a:endParaRPr lang="en-GB" sz="1300"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3"/>
          <a:stretch>
            <a:fillRect/>
          </a:stretch>
        </p:blipFill>
        <p:spPr>
          <a:xfrm>
            <a:off x="2540947" y="2786708"/>
            <a:ext cx="301625" cy="273685"/>
          </a:xfrm>
          <a:prstGeom prst="rect">
            <a:avLst/>
          </a:prstGeom>
        </p:spPr>
      </p:pic>
      <p:pic>
        <p:nvPicPr>
          <p:cNvPr id="14" name="Picture 13"/>
          <p:cNvPicPr/>
          <p:nvPr/>
        </p:nvPicPr>
        <p:blipFill>
          <a:blip r:embed="rId4"/>
          <a:stretch>
            <a:fillRect/>
          </a:stretch>
        </p:blipFill>
        <p:spPr>
          <a:xfrm>
            <a:off x="2945768" y="3060393"/>
            <a:ext cx="529785" cy="434228"/>
          </a:xfrm>
          <a:prstGeom prst="rect">
            <a:avLst/>
          </a:prstGeom>
        </p:spPr>
      </p:pic>
      <p:pic>
        <p:nvPicPr>
          <p:cNvPr id="15" name="Picture 14"/>
          <p:cNvPicPr/>
          <p:nvPr/>
        </p:nvPicPr>
        <p:blipFill>
          <a:blip r:embed="rId5"/>
          <a:stretch>
            <a:fillRect/>
          </a:stretch>
        </p:blipFill>
        <p:spPr>
          <a:xfrm>
            <a:off x="1276350" y="4090013"/>
            <a:ext cx="1519555" cy="331470"/>
          </a:xfrm>
          <a:prstGeom prst="rect">
            <a:avLst/>
          </a:prstGeom>
        </p:spPr>
      </p:pic>
      <p:pic>
        <p:nvPicPr>
          <p:cNvPr id="16" name="Picture 15"/>
          <p:cNvPicPr/>
          <p:nvPr/>
        </p:nvPicPr>
        <p:blipFill>
          <a:blip r:embed="rId6"/>
          <a:stretch>
            <a:fillRect/>
          </a:stretch>
        </p:blipFill>
        <p:spPr>
          <a:xfrm>
            <a:off x="2412219" y="5443461"/>
            <a:ext cx="494070" cy="312942"/>
          </a:xfrm>
          <a:prstGeom prst="rect">
            <a:avLst/>
          </a:prstGeom>
        </p:spPr>
      </p:pic>
      <p:pic>
        <p:nvPicPr>
          <p:cNvPr id="11" name="Picture 10"/>
          <p:cNvPicPr>
            <a:picLocks noChangeAspect="1"/>
          </p:cNvPicPr>
          <p:nvPr/>
        </p:nvPicPr>
        <p:blipFill rotWithShape="1">
          <a:blip r:embed="rId7"/>
          <a:srcRect l="15569" t="8985" r="10323" b="18390"/>
          <a:stretch/>
        </p:blipFill>
        <p:spPr>
          <a:xfrm>
            <a:off x="7329016" y="4866240"/>
            <a:ext cx="1195897" cy="1881114"/>
          </a:xfrm>
          <a:prstGeom prst="rect">
            <a:avLst/>
          </a:prstGeom>
        </p:spPr>
      </p:pic>
      <p:pic>
        <p:nvPicPr>
          <p:cNvPr id="17" name="Picture 4" descr="Visitor Card » Inform Ca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6605" y="5734279"/>
            <a:ext cx="1017619" cy="1017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3790329" y="2379735"/>
            <a:ext cx="8187638" cy="2377646"/>
          </a:xfrm>
          <a:prstGeom prst="rect">
            <a:avLst/>
          </a:prstGeom>
        </p:spPr>
      </p:pic>
    </p:spTree>
    <p:extLst>
      <p:ext uri="{BB962C8B-B14F-4D97-AF65-F5344CB8AC3E}">
        <p14:creationId xmlns:p14="http://schemas.microsoft.com/office/powerpoint/2010/main" val="349554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Visitor check out</a:t>
            </a:r>
          </a:p>
        </p:txBody>
      </p:sp>
      <p:pic>
        <p:nvPicPr>
          <p:cNvPr id="10" name="Picture 2" descr="Featu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stretch>
            <a:fillRect/>
          </a:stretch>
        </p:blipFill>
        <p:spPr>
          <a:xfrm>
            <a:off x="729092" y="2664968"/>
            <a:ext cx="7325696" cy="2606279"/>
          </a:xfrm>
          <a:prstGeom prst="rect">
            <a:avLst/>
          </a:prstGeom>
        </p:spPr>
      </p:pic>
      <p:pic>
        <p:nvPicPr>
          <p:cNvPr id="6" name="Picture 5"/>
          <p:cNvPicPr>
            <a:picLocks noChangeAspect="1"/>
          </p:cNvPicPr>
          <p:nvPr/>
        </p:nvPicPr>
        <p:blipFill rotWithShape="1">
          <a:blip r:embed="rId4"/>
          <a:srcRect l="39282" t="9652" r="10303" b="9553"/>
          <a:stretch/>
        </p:blipFill>
        <p:spPr>
          <a:xfrm>
            <a:off x="6429900" y="4242798"/>
            <a:ext cx="2272368" cy="2427847"/>
          </a:xfrm>
          <a:prstGeom prst="rect">
            <a:avLst/>
          </a:prstGeom>
        </p:spPr>
      </p:pic>
    </p:spTree>
    <p:extLst>
      <p:ext uri="{BB962C8B-B14F-4D97-AF65-F5344CB8AC3E}">
        <p14:creationId xmlns:p14="http://schemas.microsoft.com/office/powerpoint/2010/main" val="353619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Transnet employee login</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p:nvPr/>
        </p:nvPicPr>
        <p:blipFill>
          <a:blip r:embed="rId3"/>
          <a:stretch>
            <a:fillRect/>
          </a:stretch>
        </p:blipFill>
        <p:spPr>
          <a:xfrm>
            <a:off x="5257799" y="2464450"/>
            <a:ext cx="6178214" cy="3929373"/>
          </a:xfrm>
          <a:prstGeom prst="rect">
            <a:avLst/>
          </a:prstGeom>
        </p:spPr>
      </p:pic>
      <p:pic>
        <p:nvPicPr>
          <p:cNvPr id="11" name="Picture 10"/>
          <p:cNvPicPr>
            <a:picLocks noChangeAspect="1"/>
          </p:cNvPicPr>
          <p:nvPr/>
        </p:nvPicPr>
        <p:blipFill rotWithShape="1">
          <a:blip r:embed="rId4"/>
          <a:srcRect l="15569" t="8985" r="10323" b="18390"/>
          <a:stretch/>
        </p:blipFill>
        <p:spPr>
          <a:xfrm>
            <a:off x="9924297" y="4361974"/>
            <a:ext cx="1195897" cy="1881114"/>
          </a:xfrm>
          <a:prstGeom prst="rect">
            <a:avLst/>
          </a:prstGeom>
        </p:spPr>
      </p:pic>
      <p:pic>
        <p:nvPicPr>
          <p:cNvPr id="17" name="Picture 4" descr="Visitor Card » Inform C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1" y="4591279"/>
            <a:ext cx="1672460" cy="167246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Employees enter their details</a:t>
            </a:r>
          </a:p>
        </p:txBody>
      </p:sp>
    </p:spTree>
    <p:extLst>
      <p:ext uri="{BB962C8B-B14F-4D97-AF65-F5344CB8AC3E}">
        <p14:creationId xmlns:p14="http://schemas.microsoft.com/office/powerpoint/2010/main" val="1595998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817202"/>
            <a:ext cx="9291310" cy="720105"/>
          </a:xfrm>
        </p:spPr>
        <p:txBody>
          <a:bodyPr/>
          <a:lstStyle/>
          <a:p>
            <a:r>
              <a:rPr lang="en-US" dirty="0"/>
              <a:t>Transnet employee home screen</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sitor Card » Inform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967" y="4860221"/>
            <a:ext cx="1524457" cy="1524457"/>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The employee landing page will have options of single or group invitations.</a:t>
            </a:r>
          </a:p>
        </p:txBody>
      </p:sp>
      <p:pic>
        <p:nvPicPr>
          <p:cNvPr id="9" name="Picture 8"/>
          <p:cNvPicPr/>
          <p:nvPr/>
        </p:nvPicPr>
        <p:blipFill>
          <a:blip r:embed="rId4"/>
          <a:stretch>
            <a:fillRect/>
          </a:stretch>
        </p:blipFill>
        <p:spPr>
          <a:xfrm>
            <a:off x="5724131" y="1392614"/>
            <a:ext cx="5019340" cy="1632180"/>
          </a:xfrm>
          <a:prstGeom prst="rect">
            <a:avLst/>
          </a:prstGeom>
        </p:spPr>
      </p:pic>
      <p:pic>
        <p:nvPicPr>
          <p:cNvPr id="10" name="Picture 9"/>
          <p:cNvPicPr/>
          <p:nvPr/>
        </p:nvPicPr>
        <p:blipFill>
          <a:blip r:embed="rId5"/>
          <a:stretch>
            <a:fillRect/>
          </a:stretch>
        </p:blipFill>
        <p:spPr>
          <a:xfrm>
            <a:off x="5724131" y="2971006"/>
            <a:ext cx="5019340" cy="2181809"/>
          </a:xfrm>
          <a:prstGeom prst="rect">
            <a:avLst/>
          </a:prstGeom>
        </p:spPr>
      </p:pic>
      <p:pic>
        <p:nvPicPr>
          <p:cNvPr id="12" name="Picture 11"/>
          <p:cNvPicPr/>
          <p:nvPr/>
        </p:nvPicPr>
        <p:blipFill>
          <a:blip r:embed="rId6"/>
          <a:stretch>
            <a:fillRect/>
          </a:stretch>
        </p:blipFill>
        <p:spPr>
          <a:xfrm>
            <a:off x="5724132" y="5142999"/>
            <a:ext cx="5019340" cy="1715002"/>
          </a:xfrm>
          <a:prstGeom prst="rect">
            <a:avLst/>
          </a:prstGeom>
        </p:spPr>
      </p:pic>
    </p:spTree>
    <p:extLst>
      <p:ext uri="{BB962C8B-B14F-4D97-AF65-F5344CB8AC3E}">
        <p14:creationId xmlns:p14="http://schemas.microsoft.com/office/powerpoint/2010/main" val="2839773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817202"/>
            <a:ext cx="9291310" cy="720105"/>
          </a:xfrm>
        </p:spPr>
        <p:txBody>
          <a:bodyPr/>
          <a:lstStyle/>
          <a:p>
            <a:r>
              <a:rPr lang="en-US" dirty="0"/>
              <a:t>Single invites</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sitor Card » Inform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968" y="5008138"/>
            <a:ext cx="1484116" cy="148411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The employee will confirm meeting details.</a:t>
            </a:r>
          </a:p>
        </p:txBody>
      </p:sp>
      <p:pic>
        <p:nvPicPr>
          <p:cNvPr id="11" name="Picture 10"/>
          <p:cNvPicPr/>
          <p:nvPr/>
        </p:nvPicPr>
        <p:blipFill rotWithShape="1">
          <a:blip r:embed="rId4"/>
          <a:srcRect b="25314"/>
          <a:stretch/>
        </p:blipFill>
        <p:spPr bwMode="auto">
          <a:xfrm>
            <a:off x="5530328" y="1117579"/>
            <a:ext cx="5308001" cy="1706303"/>
          </a:xfrm>
          <a:prstGeom prst="rect">
            <a:avLst/>
          </a:prstGeom>
          <a:ln>
            <a:noFill/>
          </a:ln>
          <a:extLst>
            <a:ext uri="{53640926-AAD7-44D8-BBD7-CCE9431645EC}">
              <a14:shadowObscured xmlns:a14="http://schemas.microsoft.com/office/drawing/2010/main"/>
            </a:ext>
          </a:extLst>
        </p:spPr>
      </p:pic>
      <p:pic>
        <p:nvPicPr>
          <p:cNvPr id="13" name="Picture 12"/>
          <p:cNvPicPr/>
          <p:nvPr/>
        </p:nvPicPr>
        <p:blipFill>
          <a:blip r:embed="rId5"/>
          <a:stretch>
            <a:fillRect/>
          </a:stretch>
        </p:blipFill>
        <p:spPr>
          <a:xfrm>
            <a:off x="5318573" y="2906756"/>
            <a:ext cx="5731510" cy="1082040"/>
          </a:xfrm>
          <a:prstGeom prst="rect">
            <a:avLst/>
          </a:prstGeom>
        </p:spPr>
      </p:pic>
      <p:pic>
        <p:nvPicPr>
          <p:cNvPr id="14" name="Picture 13"/>
          <p:cNvPicPr/>
          <p:nvPr/>
        </p:nvPicPr>
        <p:blipFill>
          <a:blip r:embed="rId6"/>
          <a:stretch>
            <a:fillRect/>
          </a:stretch>
        </p:blipFill>
        <p:spPr>
          <a:xfrm>
            <a:off x="5372361" y="4071670"/>
            <a:ext cx="5731510" cy="2563495"/>
          </a:xfrm>
          <a:prstGeom prst="rect">
            <a:avLst/>
          </a:prstGeom>
        </p:spPr>
      </p:pic>
    </p:spTree>
    <p:extLst>
      <p:ext uri="{BB962C8B-B14F-4D97-AF65-F5344CB8AC3E}">
        <p14:creationId xmlns:p14="http://schemas.microsoft.com/office/powerpoint/2010/main" val="162192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817202"/>
            <a:ext cx="9291310" cy="720105"/>
          </a:xfrm>
        </p:spPr>
        <p:txBody>
          <a:bodyPr/>
          <a:lstStyle/>
          <a:p>
            <a:r>
              <a:rPr lang="en-US" dirty="0"/>
              <a:t>Invite email</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sitor Card » Inform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968" y="5008138"/>
            <a:ext cx="1484116" cy="148411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The email invite will have the basic details of the meeting</a:t>
            </a:r>
          </a:p>
        </p:txBody>
      </p:sp>
      <p:pic>
        <p:nvPicPr>
          <p:cNvPr id="10" name="Picture 9"/>
          <p:cNvPicPr/>
          <p:nvPr/>
        </p:nvPicPr>
        <p:blipFill>
          <a:blip r:embed="rId4">
            <a:duotone>
              <a:schemeClr val="accent6">
                <a:shade val="45000"/>
                <a:satMod val="135000"/>
              </a:schemeClr>
              <a:prstClr val="white"/>
            </a:duotone>
          </a:blip>
          <a:stretch>
            <a:fillRect/>
          </a:stretch>
        </p:blipFill>
        <p:spPr>
          <a:xfrm>
            <a:off x="4676776" y="1893681"/>
            <a:ext cx="6503744" cy="4345753"/>
          </a:xfrm>
          <a:prstGeom prst="rect">
            <a:avLst/>
          </a:prstGeom>
        </p:spPr>
      </p:pic>
    </p:spTree>
    <p:extLst>
      <p:ext uri="{BB962C8B-B14F-4D97-AF65-F5344CB8AC3E}">
        <p14:creationId xmlns:p14="http://schemas.microsoft.com/office/powerpoint/2010/main" val="322709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Project Objectives</a:t>
            </a:r>
          </a:p>
        </p:txBody>
      </p:sp>
      <p:sp>
        <p:nvSpPr>
          <p:cNvPr id="5" name="Subtitle 4"/>
          <p:cNvSpPr>
            <a:spLocks noGrp="1"/>
          </p:cNvSpPr>
          <p:nvPr>
            <p:ph type="subTitle" idx="1"/>
          </p:nvPr>
        </p:nvSpPr>
        <p:spPr>
          <a:xfrm>
            <a:off x="1680966" y="2085874"/>
            <a:ext cx="4034033" cy="4368714"/>
          </a:xfrm>
        </p:spPr>
        <p:txBody>
          <a:bodyPr/>
          <a:lstStyle/>
          <a:p>
            <a:pPr marL="103367" indent="-285750" algn="just">
              <a:buFont typeface="Wingdings" panose="05000000000000000000" pitchFamily="2" charset="2"/>
              <a:buChar char="q"/>
            </a:pPr>
            <a:r>
              <a:rPr lang="en-ZA" dirty="0">
                <a:solidFill>
                  <a:srgbClr val="FF0000"/>
                </a:solidFill>
              </a:rPr>
              <a:t>Sensitise</a:t>
            </a:r>
            <a:r>
              <a:rPr lang="en-ZA" dirty="0"/>
              <a:t> employees in general and managers (A-F) in particular of the initiative.</a:t>
            </a:r>
          </a:p>
          <a:p>
            <a:pPr marL="103367" indent="-285750" algn="just">
              <a:buFont typeface="Wingdings" panose="05000000000000000000" pitchFamily="2" charset="2"/>
              <a:buChar char="q"/>
            </a:pPr>
            <a:r>
              <a:rPr lang="en-ZA" dirty="0"/>
              <a:t>Highlight new opportunities for Transnet Engineering to </a:t>
            </a:r>
            <a:r>
              <a:rPr lang="en-ZA" dirty="0">
                <a:solidFill>
                  <a:srgbClr val="FF0000"/>
                </a:solidFill>
              </a:rPr>
              <a:t>‘Go-Digital’ </a:t>
            </a:r>
            <a:r>
              <a:rPr lang="en-ZA" dirty="0"/>
              <a:t>starting with the Visitor App.</a:t>
            </a:r>
          </a:p>
          <a:p>
            <a:pPr marL="103367" indent="-285750" algn="just">
              <a:buFont typeface="Wingdings" panose="05000000000000000000" pitchFamily="2" charset="2"/>
              <a:buChar char="q"/>
            </a:pPr>
            <a:r>
              <a:rPr lang="en-ZA" dirty="0"/>
              <a:t>Emphasis on the </a:t>
            </a:r>
            <a:r>
              <a:rPr lang="en-ZA" dirty="0">
                <a:solidFill>
                  <a:srgbClr val="FF0000"/>
                </a:solidFill>
              </a:rPr>
              <a:t>benefits</a:t>
            </a:r>
            <a:r>
              <a:rPr lang="en-ZA" dirty="0"/>
              <a:t> of adopting a ‘Go-Digital’ approach to doing business.</a:t>
            </a:r>
          </a:p>
        </p:txBody>
      </p:sp>
      <p:pic>
        <p:nvPicPr>
          <p:cNvPr id="3" name="Picture 2"/>
          <p:cNvPicPr>
            <a:picLocks noChangeAspect="1"/>
          </p:cNvPicPr>
          <p:nvPr/>
        </p:nvPicPr>
        <p:blipFill>
          <a:blip r:embed="rId2"/>
          <a:stretch>
            <a:fillRect/>
          </a:stretch>
        </p:blipFill>
        <p:spPr>
          <a:xfrm>
            <a:off x="6190950" y="1628674"/>
            <a:ext cx="5257278" cy="3450089"/>
          </a:xfrm>
          <a:prstGeom prst="rect">
            <a:avLst/>
          </a:prstGeom>
        </p:spPr>
      </p:pic>
      <p:pic>
        <p:nvPicPr>
          <p:cNvPr id="19458" name="Picture 2" descr="Faith Community Visitor Management System Free Trial - Ipsidy"/>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10796045" y="4921624"/>
            <a:ext cx="1304365" cy="2043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est Visitor Management System VMS - Tracking and Monitoring | Conn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37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817202"/>
            <a:ext cx="9291310" cy="720105"/>
          </a:xfrm>
        </p:spPr>
        <p:txBody>
          <a:bodyPr/>
          <a:lstStyle/>
          <a:p>
            <a:r>
              <a:rPr lang="en-US" dirty="0"/>
              <a:t>Group invite</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sitor Card » Inform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968" y="5008138"/>
            <a:ext cx="1484116" cy="148411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The group invite will appear for employee to confirm</a:t>
            </a:r>
          </a:p>
        </p:txBody>
      </p:sp>
      <p:pic>
        <p:nvPicPr>
          <p:cNvPr id="8" name="Picture 7"/>
          <p:cNvPicPr/>
          <p:nvPr/>
        </p:nvPicPr>
        <p:blipFill>
          <a:blip r:embed="rId4"/>
          <a:stretch>
            <a:fillRect/>
          </a:stretch>
        </p:blipFill>
        <p:spPr>
          <a:xfrm>
            <a:off x="5139727" y="2114232"/>
            <a:ext cx="5731510" cy="1715135"/>
          </a:xfrm>
          <a:prstGeom prst="rect">
            <a:avLst/>
          </a:prstGeom>
        </p:spPr>
      </p:pic>
      <p:pic>
        <p:nvPicPr>
          <p:cNvPr id="9" name="Picture 8"/>
          <p:cNvPicPr/>
          <p:nvPr/>
        </p:nvPicPr>
        <p:blipFill>
          <a:blip r:embed="rId5"/>
          <a:stretch>
            <a:fillRect/>
          </a:stretch>
        </p:blipFill>
        <p:spPr>
          <a:xfrm>
            <a:off x="5139727" y="4466306"/>
            <a:ext cx="5731510" cy="848995"/>
          </a:xfrm>
          <a:prstGeom prst="rect">
            <a:avLst/>
          </a:prstGeom>
        </p:spPr>
      </p:pic>
    </p:spTree>
    <p:extLst>
      <p:ext uri="{BB962C8B-B14F-4D97-AF65-F5344CB8AC3E}">
        <p14:creationId xmlns:p14="http://schemas.microsoft.com/office/powerpoint/2010/main" val="797096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817202"/>
            <a:ext cx="9291310" cy="720105"/>
          </a:xfrm>
        </p:spPr>
        <p:txBody>
          <a:bodyPr/>
          <a:lstStyle/>
          <a:p>
            <a:r>
              <a:rPr lang="en-US" dirty="0"/>
              <a:t>Group invite: summary of invitees</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sitor Card » Inform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968" y="5008138"/>
            <a:ext cx="1484116" cy="148411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The group details should be summarised</a:t>
            </a:r>
          </a:p>
        </p:txBody>
      </p:sp>
      <p:pic>
        <p:nvPicPr>
          <p:cNvPr id="10" name="Picture 9"/>
          <p:cNvPicPr/>
          <p:nvPr/>
        </p:nvPicPr>
        <p:blipFill>
          <a:blip r:embed="rId4"/>
          <a:stretch>
            <a:fillRect/>
          </a:stretch>
        </p:blipFill>
        <p:spPr>
          <a:xfrm>
            <a:off x="5002306" y="3092299"/>
            <a:ext cx="6400277" cy="2394099"/>
          </a:xfrm>
          <a:prstGeom prst="rect">
            <a:avLst/>
          </a:prstGeom>
        </p:spPr>
      </p:pic>
    </p:spTree>
    <p:extLst>
      <p:ext uri="{BB962C8B-B14F-4D97-AF65-F5344CB8AC3E}">
        <p14:creationId xmlns:p14="http://schemas.microsoft.com/office/powerpoint/2010/main" val="359855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967" y="817202"/>
            <a:ext cx="9291310" cy="720105"/>
          </a:xfrm>
        </p:spPr>
        <p:txBody>
          <a:bodyPr/>
          <a:lstStyle/>
          <a:p>
            <a:r>
              <a:rPr lang="en-US" dirty="0"/>
              <a:t>Group invite: summary of invitees</a:t>
            </a:r>
            <a:endParaRPr lang="en-GB" dirty="0"/>
          </a:p>
        </p:txBody>
      </p:sp>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Visitor Card » Inform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968" y="5008138"/>
            <a:ext cx="1484116" cy="148411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942648" y="2491091"/>
            <a:ext cx="2995808" cy="3902732"/>
          </a:xfrm>
        </p:spPr>
        <p:txBody>
          <a:bodyPr/>
          <a:lstStyle/>
          <a:p>
            <a:r>
              <a:rPr lang="en-GB" dirty="0"/>
              <a:t>The group invite details should be captured in the email</a:t>
            </a:r>
          </a:p>
        </p:txBody>
      </p:sp>
      <p:pic>
        <p:nvPicPr>
          <p:cNvPr id="8" name="Picture 7"/>
          <p:cNvPicPr/>
          <p:nvPr/>
        </p:nvPicPr>
        <p:blipFill>
          <a:blip r:embed="rId4"/>
          <a:stretch>
            <a:fillRect/>
          </a:stretch>
        </p:blipFill>
        <p:spPr>
          <a:xfrm>
            <a:off x="4840941" y="2195465"/>
            <a:ext cx="6487497" cy="4198357"/>
          </a:xfrm>
          <a:prstGeom prst="rect">
            <a:avLst/>
          </a:prstGeom>
        </p:spPr>
      </p:pic>
    </p:spTree>
    <p:extLst>
      <p:ext uri="{BB962C8B-B14F-4D97-AF65-F5344CB8AC3E}">
        <p14:creationId xmlns:p14="http://schemas.microsoft.com/office/powerpoint/2010/main" val="3821476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GB" dirty="0"/>
              <a:t>Change Readiness Awareness</a:t>
            </a:r>
          </a:p>
        </p:txBody>
      </p:sp>
      <p:pic>
        <p:nvPicPr>
          <p:cNvPr id="6" name="Picture 2" descr="Faith Community Visitor Management System Free Trial - Ipsidy"/>
          <p:cNvPicPr>
            <a:picLocks noChangeAspect="1" noChangeArrowheads="1"/>
          </p:cNvPicPr>
          <p:nvPr/>
        </p:nvPicPr>
        <p:blipFill rotWithShape="1">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53788" y="4762923"/>
            <a:ext cx="1304365" cy="2043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sitor Card » Inform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92" y="4625788"/>
            <a:ext cx="2187576" cy="21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75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Visitor Card » Inform 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 y="5741315"/>
            <a:ext cx="1103238" cy="11032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16006" y="5782006"/>
            <a:ext cx="1062547" cy="1062547"/>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3">
              <a:tint val="50000"/>
              <a:hueOff val="-8429319"/>
              <a:satOff val="20157"/>
              <a:lumOff val="-2774"/>
              <a:alphaOff val="0"/>
            </a:schemeClr>
          </a:effectRef>
          <a:fontRef idx="minor">
            <a:schemeClr val="lt1">
              <a:hueOff val="0"/>
              <a:satOff val="0"/>
              <a:lumOff val="0"/>
              <a:alphaOff val="0"/>
            </a:schemeClr>
          </a:fontRef>
        </p:style>
      </p:sp>
      <p:sp>
        <p:nvSpPr>
          <p:cNvPr id="2" name="Title 1"/>
          <p:cNvSpPr>
            <a:spLocks noGrp="1"/>
          </p:cNvSpPr>
          <p:nvPr>
            <p:ph type="ctrTitle"/>
          </p:nvPr>
        </p:nvSpPr>
        <p:spPr/>
        <p:txBody>
          <a:bodyPr/>
          <a:lstStyle/>
          <a:p>
            <a:r>
              <a:rPr lang="en-GB" dirty="0"/>
              <a:t>Change Readiness Assessment (CRA)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7592091"/>
              </p:ext>
            </p:extLst>
          </p:nvPr>
        </p:nvGraphicFramePr>
        <p:xfrm>
          <a:off x="568325" y="1201738"/>
          <a:ext cx="11055351" cy="4985639"/>
        </p:xfrm>
        <a:graphic>
          <a:graphicData uri="http://schemas.openxmlformats.org/drawingml/2006/table">
            <a:tbl>
              <a:tblPr firstRow="1" bandRow="1">
                <a:tableStyleId>{93296810-A885-4BE3-A3E7-6D5BEEA58F35}</a:tableStyleId>
              </a:tblPr>
              <a:tblGrid>
                <a:gridCol w="3685117">
                  <a:extLst>
                    <a:ext uri="{9D8B030D-6E8A-4147-A177-3AD203B41FA5}">
                      <a16:colId xmlns:a16="http://schemas.microsoft.com/office/drawing/2014/main" val="20000"/>
                    </a:ext>
                  </a:extLst>
                </a:gridCol>
                <a:gridCol w="3685117">
                  <a:extLst>
                    <a:ext uri="{9D8B030D-6E8A-4147-A177-3AD203B41FA5}">
                      <a16:colId xmlns:a16="http://schemas.microsoft.com/office/drawing/2014/main" val="20001"/>
                    </a:ext>
                  </a:extLst>
                </a:gridCol>
                <a:gridCol w="3685117">
                  <a:extLst>
                    <a:ext uri="{9D8B030D-6E8A-4147-A177-3AD203B41FA5}">
                      <a16:colId xmlns:a16="http://schemas.microsoft.com/office/drawing/2014/main" val="20002"/>
                    </a:ext>
                  </a:extLst>
                </a:gridCol>
              </a:tblGrid>
              <a:tr h="370840">
                <a:tc>
                  <a:txBody>
                    <a:bodyPr/>
                    <a:lstStyle/>
                    <a:p>
                      <a:r>
                        <a:rPr lang="en-GB" dirty="0"/>
                        <a:t>Question</a:t>
                      </a:r>
                    </a:p>
                  </a:txBody>
                  <a:tcPr/>
                </a:tc>
                <a:tc>
                  <a:txBody>
                    <a:bodyPr/>
                    <a:lstStyle/>
                    <a:p>
                      <a:r>
                        <a:rPr lang="en-GB" dirty="0"/>
                        <a:t>Agree</a:t>
                      </a:r>
                    </a:p>
                  </a:txBody>
                  <a:tcPr/>
                </a:tc>
                <a:tc>
                  <a:txBody>
                    <a:bodyPr/>
                    <a:lstStyle/>
                    <a:p>
                      <a:r>
                        <a:rPr lang="en-GB" dirty="0"/>
                        <a:t>Disagree</a:t>
                      </a:r>
                    </a:p>
                  </a:txBody>
                  <a:tcPr/>
                </a:tc>
                <a:extLst>
                  <a:ext uri="{0D108BD9-81ED-4DB2-BD59-A6C34878D82A}">
                    <a16:rowId xmlns:a16="http://schemas.microsoft.com/office/drawing/2014/main" val="10000"/>
                  </a:ext>
                </a:extLst>
              </a:tr>
              <a:tr h="370840">
                <a:tc>
                  <a:txBody>
                    <a:bodyPr/>
                    <a:lstStyle/>
                    <a:p>
                      <a:r>
                        <a:rPr lang="en-GB" dirty="0"/>
                        <a:t>I can articulate the objectives</a:t>
                      </a:r>
                      <a:r>
                        <a:rPr lang="en-GB" baseline="0" dirty="0"/>
                        <a:t> of the Visitor App project</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dirty="0"/>
                        <a:t>The sponsor has clearly</a:t>
                      </a:r>
                      <a:r>
                        <a:rPr lang="en-GB" baseline="0" dirty="0"/>
                        <a:t> articulated the objectives of the Visitor App project through email communications.</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2"/>
                  </a:ext>
                </a:extLst>
              </a:tr>
              <a:tr h="370840">
                <a:tc>
                  <a:txBody>
                    <a:bodyPr/>
                    <a:lstStyle/>
                    <a:p>
                      <a:r>
                        <a:rPr lang="en-GB" dirty="0"/>
                        <a:t>Leadership is committed to the </a:t>
                      </a:r>
                      <a:r>
                        <a:rPr lang="en-GB" baseline="0" dirty="0"/>
                        <a:t>Visitor App </a:t>
                      </a:r>
                      <a:r>
                        <a:rPr lang="en-GB" dirty="0"/>
                        <a:t>initiative</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r>
                        <a:rPr lang="en-GB" dirty="0"/>
                        <a:t>The project has been communicated to all</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r>
                        <a:rPr lang="en-GB" dirty="0"/>
                        <a:t>There is a two way communication between the project team and the impacted stakeholders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5"/>
                  </a:ext>
                </a:extLst>
              </a:tr>
              <a:tr h="370840">
                <a:tc>
                  <a:txBody>
                    <a:bodyPr/>
                    <a:lstStyle/>
                    <a:p>
                      <a:r>
                        <a:rPr lang="en-GB" dirty="0"/>
                        <a:t>The current</a:t>
                      </a:r>
                      <a:r>
                        <a:rPr lang="en-GB" baseline="0" dirty="0"/>
                        <a:t> “go-digital” culture is aligned to the Visitor App project</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r>
                        <a:rPr lang="en-GB" dirty="0"/>
                        <a:t>What support would you like to attain</a:t>
                      </a:r>
                      <a:r>
                        <a:rPr lang="en-GB" baseline="0" dirty="0"/>
                        <a:t> from the Change management and Project team</a:t>
                      </a:r>
                      <a:endParaRPr lang="en-GB" dirty="0"/>
                    </a:p>
                  </a:txBody>
                  <a:tcPr/>
                </a:tc>
                <a:tc gridSpan="2">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48077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CRA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9981031"/>
              </p:ext>
            </p:extLst>
          </p:nvPr>
        </p:nvGraphicFramePr>
        <p:xfrm>
          <a:off x="568325" y="1201738"/>
          <a:ext cx="11055351" cy="3166110"/>
        </p:xfrm>
        <a:graphic>
          <a:graphicData uri="http://schemas.openxmlformats.org/drawingml/2006/table">
            <a:tbl>
              <a:tblPr firstRow="1" bandRow="1">
                <a:tableStyleId>{93296810-A885-4BE3-A3E7-6D5BEEA58F35}</a:tableStyleId>
              </a:tblPr>
              <a:tblGrid>
                <a:gridCol w="3685117">
                  <a:extLst>
                    <a:ext uri="{9D8B030D-6E8A-4147-A177-3AD203B41FA5}">
                      <a16:colId xmlns:a16="http://schemas.microsoft.com/office/drawing/2014/main" val="20000"/>
                    </a:ext>
                  </a:extLst>
                </a:gridCol>
                <a:gridCol w="3685117">
                  <a:extLst>
                    <a:ext uri="{9D8B030D-6E8A-4147-A177-3AD203B41FA5}">
                      <a16:colId xmlns:a16="http://schemas.microsoft.com/office/drawing/2014/main" val="20001"/>
                    </a:ext>
                  </a:extLst>
                </a:gridCol>
                <a:gridCol w="3685117">
                  <a:extLst>
                    <a:ext uri="{9D8B030D-6E8A-4147-A177-3AD203B41FA5}">
                      <a16:colId xmlns:a16="http://schemas.microsoft.com/office/drawing/2014/main" val="20002"/>
                    </a:ext>
                  </a:extLst>
                </a:gridCol>
              </a:tblGrid>
              <a:tr h="370840">
                <a:tc>
                  <a:txBody>
                    <a:bodyPr/>
                    <a:lstStyle/>
                    <a:p>
                      <a:r>
                        <a:rPr lang="en-GB" dirty="0"/>
                        <a:t>Question</a:t>
                      </a:r>
                    </a:p>
                  </a:txBody>
                  <a:tcPr/>
                </a:tc>
                <a:tc>
                  <a:txBody>
                    <a:bodyPr/>
                    <a:lstStyle/>
                    <a:p>
                      <a:r>
                        <a:rPr lang="en-GB" dirty="0"/>
                        <a:t>Agree</a:t>
                      </a:r>
                    </a:p>
                  </a:txBody>
                  <a:tcPr/>
                </a:tc>
                <a:tc>
                  <a:txBody>
                    <a:bodyPr/>
                    <a:lstStyle/>
                    <a:p>
                      <a:r>
                        <a:rPr lang="en-GB" dirty="0"/>
                        <a:t>Disagree</a:t>
                      </a:r>
                    </a:p>
                  </a:txBody>
                  <a:tcPr/>
                </a:tc>
                <a:extLst>
                  <a:ext uri="{0D108BD9-81ED-4DB2-BD59-A6C34878D82A}">
                    <a16:rowId xmlns:a16="http://schemas.microsoft.com/office/drawing/2014/main" val="10000"/>
                  </a:ext>
                </a:extLst>
              </a:tr>
              <a:tr h="370840">
                <a:tc>
                  <a:txBody>
                    <a:bodyPr/>
                    <a:lstStyle/>
                    <a:p>
                      <a:r>
                        <a:rPr lang="en-GB" dirty="0"/>
                        <a:t>I think there is justification for the </a:t>
                      </a:r>
                      <a:r>
                        <a:rPr lang="en-GB" baseline="0" dirty="0"/>
                        <a:t>Visitor App</a:t>
                      </a:r>
                      <a:r>
                        <a:rPr lang="en-GB" dirty="0"/>
                        <a:t> initiative </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dirty="0"/>
                        <a:t>I have a clear picture/vision of what</a:t>
                      </a:r>
                      <a:r>
                        <a:rPr lang="en-GB" baseline="0" dirty="0"/>
                        <a:t> the Visitor App initiative is trying to achieve</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2"/>
                  </a:ext>
                </a:extLst>
              </a:tr>
              <a:tr h="370840">
                <a:tc>
                  <a:txBody>
                    <a:bodyPr/>
                    <a:lstStyle/>
                    <a:p>
                      <a:r>
                        <a:rPr lang="en-GB" dirty="0"/>
                        <a:t>I understand the needs of the </a:t>
                      </a:r>
                      <a:r>
                        <a:rPr lang="en-GB" baseline="0" dirty="0"/>
                        <a:t>Visitor App </a:t>
                      </a:r>
                      <a:r>
                        <a:rPr lang="en-GB" dirty="0"/>
                        <a:t>initiative</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r>
                        <a:rPr lang="en-GB" dirty="0"/>
                        <a:t>I understand the scope of the </a:t>
                      </a:r>
                      <a:r>
                        <a:rPr lang="en-GB" baseline="0" dirty="0"/>
                        <a:t>Visitor App project</a:t>
                      </a:r>
                      <a:r>
                        <a:rPr lang="en-GB" dirty="0"/>
                        <a:t> </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r>
                        <a:rPr lang="en-GB" dirty="0"/>
                        <a:t>I support the scope of the </a:t>
                      </a:r>
                      <a:r>
                        <a:rPr lang="en-GB" baseline="0" dirty="0"/>
                        <a:t>Visitor App </a:t>
                      </a:r>
                      <a:r>
                        <a:rPr lang="en-GB" dirty="0"/>
                        <a:t>initiative</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11116006" y="5782006"/>
            <a:ext cx="1062547" cy="1062547"/>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3">
              <a:tint val="50000"/>
              <a:hueOff val="-8429319"/>
              <a:satOff val="20157"/>
              <a:lumOff val="-2774"/>
              <a:alphaOff val="0"/>
            </a:schemeClr>
          </a:effectRef>
          <a:fontRef idx="minor">
            <a:schemeClr val="lt1">
              <a:hueOff val="0"/>
              <a:satOff val="0"/>
              <a:lumOff val="0"/>
              <a:alphaOff val="0"/>
            </a:schemeClr>
          </a:fontRef>
        </p:style>
      </p:sp>
      <p:pic>
        <p:nvPicPr>
          <p:cNvPr id="7" name="Picture 2" descr="Faith Community Visitor Management System Free Trial - Ipsidy"/>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53788" y="4762923"/>
            <a:ext cx="1304365" cy="204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40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E6E2647-351D-BE49-BC4B-698A8004223D}"/>
              </a:ext>
            </a:extLst>
          </p:cNvPr>
          <p:cNvSpPr txBox="1"/>
          <p:nvPr/>
        </p:nvSpPr>
        <p:spPr>
          <a:xfrm>
            <a:off x="1595192" y="745983"/>
            <a:ext cx="2883537" cy="577035"/>
          </a:xfrm>
          <a:prstGeom prst="rect">
            <a:avLst/>
          </a:prstGeom>
        </p:spPr>
        <p:txBody>
          <a:bodyPr vert="horz" wrap="square" lIns="0" tIns="7701" rIns="0" bIns="0" rtlCol="0">
            <a:spAutoFit/>
          </a:bodyPr>
          <a:lstStyle/>
          <a:p>
            <a:pPr marL="7701">
              <a:spcBef>
                <a:spcPts val="61"/>
              </a:spcBef>
            </a:pPr>
            <a:r>
              <a:rPr sz="3699" b="1" dirty="0">
                <a:solidFill>
                  <a:srgbClr val="E62F21"/>
                </a:solidFill>
                <a:latin typeface="Tahoma" panose="020B0604030504040204" pitchFamily="34" charset="0"/>
                <a:cs typeface="Tahoma" panose="020B0604030504040204" pitchFamily="34" charset="0"/>
              </a:rPr>
              <a:t>THANK</a:t>
            </a:r>
            <a:r>
              <a:rPr sz="3699" b="1" spc="-88" dirty="0">
                <a:solidFill>
                  <a:srgbClr val="E62F21"/>
                </a:solidFill>
                <a:latin typeface="Tahoma" panose="020B0604030504040204" pitchFamily="34" charset="0"/>
                <a:cs typeface="Tahoma" panose="020B0604030504040204" pitchFamily="34" charset="0"/>
              </a:rPr>
              <a:t> </a:t>
            </a:r>
            <a:r>
              <a:rPr sz="3699" b="1" spc="-52" dirty="0">
                <a:solidFill>
                  <a:srgbClr val="E62F21"/>
                </a:solidFill>
                <a:latin typeface="Tahoma" panose="020B0604030504040204" pitchFamily="34" charset="0"/>
                <a:cs typeface="Tahoma" panose="020B0604030504040204" pitchFamily="34" charset="0"/>
              </a:rPr>
              <a:t>YOU</a:t>
            </a:r>
            <a:endParaRPr sz="3699" b="1" dirty="0">
              <a:solidFill>
                <a:srgbClr val="E62F2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334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1039"/>
          <a:stretch/>
        </p:blipFill>
        <p:spPr>
          <a:xfrm>
            <a:off x="2074721" y="1659410"/>
            <a:ext cx="7544018" cy="3528811"/>
          </a:xfrm>
          <a:prstGeom prst="rect">
            <a:avLst/>
          </a:prstGeom>
        </p:spPr>
      </p:pic>
      <p:pic>
        <p:nvPicPr>
          <p:cNvPr id="18434" name="Picture 2" descr="Visitor Management System | Touchless | VersionX"/>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0871"/>
          <a:stretch/>
        </p:blipFill>
        <p:spPr bwMode="auto">
          <a:xfrm>
            <a:off x="27873" y="5266162"/>
            <a:ext cx="4093696" cy="159183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Visitor Card » Inform 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3692" y="4625788"/>
            <a:ext cx="2187576" cy="21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User Expectations </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476650428"/>
              </p:ext>
            </p:extLst>
          </p:nvPr>
        </p:nvGraphicFramePr>
        <p:xfrm>
          <a:off x="568325" y="1201738"/>
          <a:ext cx="11055350" cy="529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Featu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20973" y="5136776"/>
            <a:ext cx="1403035" cy="1641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st Visitor Management System VMS - Tracking and Monitoring | Conne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685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439740" y="2314014"/>
            <a:ext cx="8472865" cy="2594161"/>
          </a:xfrm>
          <a:prstGeom prst="rect">
            <a:avLst/>
          </a:prstGeom>
        </p:spPr>
      </p:pic>
      <p:pic>
        <p:nvPicPr>
          <p:cNvPr id="20482" name="Picture 2" descr="Visitor Management System Is A Great Way of Increasing Security in Every  Office – Digital Glypt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9575" y="5204011"/>
            <a:ext cx="2624901" cy="15581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eatu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479" y="5121107"/>
            <a:ext cx="1403035" cy="164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94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8756" y="276058"/>
            <a:ext cx="9262224" cy="720105"/>
          </a:xfrm>
        </p:spPr>
        <p:txBody>
          <a:bodyPr/>
          <a:lstStyle/>
          <a:p>
            <a:r>
              <a:rPr lang="en-GB" dirty="0"/>
              <a:t>The Change Curve</a:t>
            </a:r>
          </a:p>
        </p:txBody>
      </p:sp>
      <p:pic>
        <p:nvPicPr>
          <p:cNvPr id="6" name="Picture 5"/>
          <p:cNvPicPr>
            <a:picLocks noChangeAspect="1"/>
          </p:cNvPicPr>
          <p:nvPr/>
        </p:nvPicPr>
        <p:blipFill>
          <a:blip r:embed="rId2"/>
          <a:stretch>
            <a:fillRect/>
          </a:stretch>
        </p:blipFill>
        <p:spPr>
          <a:xfrm>
            <a:off x="1076170" y="1228290"/>
            <a:ext cx="10137200" cy="5465934"/>
          </a:xfrm>
          <a:prstGeom prst="rect">
            <a:avLst/>
          </a:prstGeom>
        </p:spPr>
      </p:pic>
      <p:pic>
        <p:nvPicPr>
          <p:cNvPr id="8" name="Picture 2" descr="Image result for change management cartoons"/>
          <p:cNvPicPr>
            <a:picLocks noChangeAspect="1" noChangeArrowheads="1"/>
          </p:cNvPicPr>
          <p:nvPr/>
        </p:nvPicPr>
        <p:blipFill rotWithShape="1">
          <a:blip r:embed="rId3">
            <a:extLst>
              <a:ext uri="{28A0092B-C50C-407E-A947-70E740481C1C}">
                <a14:useLocalDpi xmlns:a14="http://schemas.microsoft.com/office/drawing/2010/main" val="0"/>
              </a:ext>
            </a:extLst>
          </a:blip>
          <a:srcRect t="11597" b="2788"/>
          <a:stretch/>
        </p:blipFill>
        <p:spPr bwMode="auto">
          <a:xfrm>
            <a:off x="582952" y="1255842"/>
            <a:ext cx="2073525" cy="1020722"/>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Visitor Management System &amp;amp; Check-in Software | Happy Visito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8897" y="4663471"/>
            <a:ext cx="211455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aith Community Visitor Management System Free Trial - Ipsidy"/>
          <p:cNvPicPr>
            <a:picLocks noChangeAspect="1" noChangeArrowheads="1"/>
          </p:cNvPicPr>
          <p:nvPr/>
        </p:nvPicPr>
        <p:blipFill rotWithShape="1">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9895" t="4627" r="19242"/>
          <a:stretch/>
        </p:blipFill>
        <p:spPr bwMode="auto">
          <a:xfrm>
            <a:off x="53788" y="4762923"/>
            <a:ext cx="1304365" cy="204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68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Benefits and Impact</a:t>
            </a:r>
          </a:p>
        </p:txBody>
      </p:sp>
      <p:sp>
        <p:nvSpPr>
          <p:cNvPr id="3" name="Subtitle 2"/>
          <p:cNvSpPr>
            <a:spLocks noGrp="1"/>
          </p:cNvSpPr>
          <p:nvPr>
            <p:ph type="subTitle" idx="1"/>
          </p:nvPr>
        </p:nvSpPr>
        <p:spPr>
          <a:xfrm>
            <a:off x="1680966" y="2085873"/>
            <a:ext cx="5741809" cy="4276289"/>
          </a:xfrm>
        </p:spPr>
        <p:txBody>
          <a:bodyPr/>
          <a:lstStyle/>
          <a:p>
            <a:pPr marL="103367" indent="-285750" algn="just">
              <a:buFont typeface="Wingdings" panose="05000000000000000000" pitchFamily="2" charset="2"/>
              <a:buChar char="ü"/>
            </a:pPr>
            <a:r>
              <a:rPr lang="en-ZA" sz="1800" dirty="0"/>
              <a:t>The solution will improve TE’s security and ensure compliance with induction in terms of TE’s Safety, Health and Environmental (SHE). </a:t>
            </a:r>
          </a:p>
          <a:p>
            <a:pPr marL="103367" indent="-285750" algn="just">
              <a:buFont typeface="Wingdings" panose="05000000000000000000" pitchFamily="2" charset="2"/>
              <a:buChar char="ü"/>
            </a:pPr>
            <a:r>
              <a:rPr lang="en-ZA" sz="1800" dirty="0"/>
              <a:t>TE’s customers, can expect confidentiality of information, visitor recognition, utilising state-of-the art technology to register, manage, and display, relevant visitor details as they check in. </a:t>
            </a:r>
          </a:p>
          <a:p>
            <a:pPr marL="103367" indent="-285750" algn="just">
              <a:buFont typeface="Wingdings" panose="05000000000000000000" pitchFamily="2" charset="2"/>
              <a:buChar char="ü"/>
            </a:pPr>
            <a:r>
              <a:rPr lang="en-ZA" sz="1800" dirty="0"/>
              <a:t>Among others, the primary benefits include, creating a digital visitor record system, </a:t>
            </a:r>
          </a:p>
        </p:txBody>
      </p:sp>
      <p:sp>
        <p:nvSpPr>
          <p:cNvPr id="4" name="Rectangle 2"/>
          <p:cNvSpPr>
            <a:spLocks noChangeArrowheads="1"/>
          </p:cNvSpPr>
          <p:nvPr/>
        </p:nvSpPr>
        <p:spPr bwMode="auto">
          <a:xfrm>
            <a:off x="66675" y="298194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endParaRPr lang="en-ZA" altLang="en-US">
              <a:solidFill>
                <a:srgbClr val="000000"/>
              </a:solidFill>
              <a:latin typeface="Arial" panose="020B0604020202020204" pitchFamily="34" charset="0"/>
            </a:endParaRPr>
          </a:p>
        </p:txBody>
      </p:sp>
      <p:pic>
        <p:nvPicPr>
          <p:cNvPr id="7" name="Picture 2" descr="Best Visitor Management System VMS - Tracking and Monitoring | Conne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27909"/>
            <a:ext cx="1721225" cy="1489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isitor Card » Inform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4327" y="5199806"/>
            <a:ext cx="1627673" cy="1627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duotone>
              <a:schemeClr val="accent6">
                <a:shade val="45000"/>
                <a:satMod val="135000"/>
              </a:schemeClr>
              <a:prstClr val="white"/>
            </a:duotone>
          </a:blip>
          <a:stretch>
            <a:fillRect/>
          </a:stretch>
        </p:blipFill>
        <p:spPr>
          <a:xfrm>
            <a:off x="7422775" y="2475588"/>
            <a:ext cx="4337400" cy="1821480"/>
          </a:xfrm>
          <a:prstGeom prst="rect">
            <a:avLst/>
          </a:prstGeom>
        </p:spPr>
      </p:pic>
    </p:spTree>
    <p:extLst>
      <p:ext uri="{BB962C8B-B14F-4D97-AF65-F5344CB8AC3E}">
        <p14:creationId xmlns:p14="http://schemas.microsoft.com/office/powerpoint/2010/main" val="76161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Vni_x1doa.JJMNFl5yD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Vni_x1doa.JJMNFl5yD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PLATE MASTER">
  <a:themeElements>
    <a:clrScheme name="Transnet">
      <a:dk1>
        <a:srgbClr val="000000"/>
      </a:dk1>
      <a:lt1>
        <a:sysClr val="window" lastClr="FFFFFF"/>
      </a:lt1>
      <a:dk2>
        <a:srgbClr val="69614E"/>
      </a:dk2>
      <a:lt2>
        <a:srgbClr val="C2BBAD"/>
      </a:lt2>
      <a:accent1>
        <a:srgbClr val="A1A250"/>
      </a:accent1>
      <a:accent2>
        <a:srgbClr val="6F90A7"/>
      </a:accent2>
      <a:accent3>
        <a:srgbClr val="84B5BD"/>
      </a:accent3>
      <a:accent4>
        <a:srgbClr val="C7B400"/>
      </a:accent4>
      <a:accent5>
        <a:srgbClr val="E42313"/>
      </a:accent5>
      <a:accent6>
        <a:srgbClr val="95C11F"/>
      </a:accent6>
      <a:hlink>
        <a:srgbClr val="00B0F0"/>
      </a:hlink>
      <a:folHlink>
        <a:srgbClr val="7030A0"/>
      </a:folHlink>
    </a:clrScheme>
    <a:fontScheme name="Transn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2700">
          <a:solidFill>
            <a:schemeClr val="tx1"/>
          </a:solidFill>
        </a:ln>
      </a:spPr>
      <a:bodyPr wrap="square" lIns="36000" tIns="36000" rIns="36000" bIns="36000" rtlCol="0" anchor="ctr"/>
      <a:lstStyle>
        <a:defPPr algn="ctr">
          <a:lnSpc>
            <a:spcPct val="110000"/>
          </a:lnSpc>
          <a:spcBef>
            <a:spcPts val="92"/>
          </a:spcBef>
          <a:spcAft>
            <a:spcPts val="92"/>
          </a:spcAft>
          <a:defRPr sz="923"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smtClean="0">
            <a:latin typeface="+mn-lt"/>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PLATE MASTER">
  <a:themeElements>
    <a:clrScheme name="Transnet">
      <a:dk1>
        <a:srgbClr val="000000"/>
      </a:dk1>
      <a:lt1>
        <a:sysClr val="window" lastClr="FFFFFF"/>
      </a:lt1>
      <a:dk2>
        <a:srgbClr val="69614E"/>
      </a:dk2>
      <a:lt2>
        <a:srgbClr val="C2BBAD"/>
      </a:lt2>
      <a:accent1>
        <a:srgbClr val="A1A250"/>
      </a:accent1>
      <a:accent2>
        <a:srgbClr val="6F90A7"/>
      </a:accent2>
      <a:accent3>
        <a:srgbClr val="84B5BD"/>
      </a:accent3>
      <a:accent4>
        <a:srgbClr val="C7B400"/>
      </a:accent4>
      <a:accent5>
        <a:srgbClr val="E42313"/>
      </a:accent5>
      <a:accent6>
        <a:srgbClr val="95C11F"/>
      </a:accent6>
      <a:hlink>
        <a:srgbClr val="00B0F0"/>
      </a:hlink>
      <a:folHlink>
        <a:srgbClr val="7030A0"/>
      </a:folHlink>
    </a:clrScheme>
    <a:fontScheme name="Transn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2700">
          <a:solidFill>
            <a:schemeClr val="tx1"/>
          </a:solidFill>
        </a:ln>
      </a:spPr>
      <a:bodyPr wrap="square" lIns="36000" tIns="36000" rIns="36000" bIns="36000" rtlCol="0" anchor="ctr"/>
      <a:lstStyle>
        <a:defPPr algn="ctr">
          <a:lnSpc>
            <a:spcPct val="110000"/>
          </a:lnSpc>
          <a:spcBef>
            <a:spcPts val="92"/>
          </a:spcBef>
          <a:spcAft>
            <a:spcPts val="92"/>
          </a:spcAft>
          <a:defRPr sz="923"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smtClean="0">
            <a:latin typeface="+mn-l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86CADFC83C284AABA02E67EAA9A784" ma:contentTypeVersion="19" ma:contentTypeDescription="Create a new document." ma:contentTypeScope="" ma:versionID="56de71bdf935dab0e26ba346a4073ea9">
  <xsd:schema xmlns:xsd="http://www.w3.org/2001/XMLSchema" xmlns:xs="http://www.w3.org/2001/XMLSchema" xmlns:p="http://schemas.microsoft.com/office/2006/metadata/properties" xmlns:ns1="http://schemas.microsoft.com/sharepoint/v3" xmlns:ns3="6f7b4a7f-d44a-4f65-a9aa-96ec94e426e4" xmlns:ns4="ac13aef0-e3c2-451b-8a0f-fa27211fa617" xmlns:ns5="584e2a90-0a3d-4822-aa79-a49007aaf019" targetNamespace="http://schemas.microsoft.com/office/2006/metadata/properties" ma:root="true" ma:fieldsID="3c2671a3720ca7e1f59a415d5ee47d8a" ns1:_="" ns3:_="" ns4:_="" ns5:_="">
    <xsd:import namespace="http://schemas.microsoft.com/sharepoint/v3"/>
    <xsd:import namespace="6f7b4a7f-d44a-4f65-a9aa-96ec94e426e4"/>
    <xsd:import namespace="ac13aef0-e3c2-451b-8a0f-fa27211fa617"/>
    <xsd:import namespace="584e2a90-0a3d-4822-aa79-a49007aaf019"/>
    <xsd:element name="properties">
      <xsd:complexType>
        <xsd:sequence>
          <xsd:element name="documentManagement">
            <xsd:complexType>
              <xsd:all>
                <xsd:element ref="ns3:Approval_x0020_Required" minOccurs="0"/>
                <xsd:element ref="ns3:Approvers" minOccurs="0"/>
                <xsd:element ref="ns3:Approve_x0020_Stage" minOccurs="0"/>
                <xsd:element ref="ns1:_ip_UnifiedCompliancePolicyProperties" minOccurs="0"/>
                <xsd:element ref="ns1:_ip_UnifiedCompliancePolicyUIAction"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7b4a7f-d44a-4f65-a9aa-96ec94e426e4" elementFormDefault="qualified">
    <xsd:import namespace="http://schemas.microsoft.com/office/2006/documentManagement/types"/>
    <xsd:import namespace="http://schemas.microsoft.com/office/infopath/2007/PartnerControls"/>
    <xsd:element name="Approval_x0020_Required" ma:index="8" nillable="true" ma:displayName="Approval Required" ma:default="No" ma:format="Dropdown" ma:internalName="Approval_x0020_Required">
      <xsd:simpleType>
        <xsd:restriction base="dms:Choice">
          <xsd:enumeration value="No"/>
          <xsd:enumeration value="Yes"/>
        </xsd:restriction>
      </xsd:simpleType>
    </xsd:element>
    <xsd:element name="Approvers" ma:index="9" nillable="true" ma:displayName="Approvers" ma:list="UserInfo" ma:SharePointGroup="0" ma:internalName="Approv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e_x0020_Stage" ma:index="10" nillable="true" ma:displayName="Approve Stage" ma:format="Dropdown" ma:internalName="Approve_x0020_Stage">
      <xsd:simpleType>
        <xsd:restriction base="dms:Choice">
          <xsd:enumeration value="Approving"/>
          <xsd:enumeration value="Approved"/>
          <xsd:enumeration value="Rejected"/>
        </xsd:restriction>
      </xsd:simpleType>
    </xsd:element>
  </xsd:schema>
  <xsd:schema xmlns:xsd="http://www.w3.org/2001/XMLSchema" xmlns:xs="http://www.w3.org/2001/XMLSchema" xmlns:dms="http://schemas.microsoft.com/office/2006/documentManagement/types" xmlns:pc="http://schemas.microsoft.com/office/infopath/2007/PartnerControls" targetNamespace="ac13aef0-e3c2-451b-8a0f-fa27211fa61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4e2a90-0a3d-4822-aa79-a49007aaf019"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roval_x0020_Required xmlns="6f7b4a7f-d44a-4f65-a9aa-96ec94e426e4">No</Approval_x0020_Required>
    <_ip_UnifiedCompliancePolicyUIAction xmlns="http://schemas.microsoft.com/sharepoint/v3" xsi:nil="true"/>
    <Approvers xmlns="6f7b4a7f-d44a-4f65-a9aa-96ec94e426e4">
      <UserInfo>
        <DisplayName/>
        <AccountId xsi:nil="true"/>
        <AccountType/>
      </UserInfo>
    </Approvers>
    <Approve_x0020_Stage xmlns="6f7b4a7f-d44a-4f65-a9aa-96ec94e426e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D7C1E74-AA38-458B-8A1D-BA5357036A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7b4a7f-d44a-4f65-a9aa-96ec94e426e4"/>
    <ds:schemaRef ds:uri="ac13aef0-e3c2-451b-8a0f-fa27211fa617"/>
    <ds:schemaRef ds:uri="584e2a90-0a3d-4822-aa79-a49007aaf0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39DAAC-CD2B-4638-A481-B115740D3486}">
  <ds:schemaRefs>
    <ds:schemaRef ds:uri="http://schemas.microsoft.com/sharepoint/v3/contenttype/forms"/>
  </ds:schemaRefs>
</ds:datastoreItem>
</file>

<file path=customXml/itemProps3.xml><?xml version="1.0" encoding="utf-8"?>
<ds:datastoreItem xmlns:ds="http://schemas.openxmlformats.org/officeDocument/2006/customXml" ds:itemID="{F7D32D31-6DDD-40C1-8BFF-EAA45BF04909}">
  <ds:schemaRefs>
    <ds:schemaRef ds:uri="http://purl.org/dc/dcmitype/"/>
    <ds:schemaRef ds:uri="http://purl.org/dc/elements/1.1/"/>
    <ds:schemaRef ds:uri="http://schemas.microsoft.com/office/2006/metadata/properties"/>
    <ds:schemaRef ds:uri="584e2a90-0a3d-4822-aa79-a49007aaf019"/>
    <ds:schemaRef ds:uri="http://schemas.microsoft.com/office/infopath/2007/PartnerControls"/>
    <ds:schemaRef ds:uri="http://purl.org/dc/terms/"/>
    <ds:schemaRef ds:uri="6f7b4a7f-d44a-4f65-a9aa-96ec94e426e4"/>
    <ds:schemaRef ds:uri="http://schemas.openxmlformats.org/package/2006/metadata/core-properties"/>
    <ds:schemaRef ds:uri="http://schemas.microsoft.com/office/2006/documentManagement/types"/>
    <ds:schemaRef ds:uri="ac13aef0-e3c2-451b-8a0f-fa27211fa617"/>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24603</TotalTime>
  <Words>1388</Words>
  <Application>Microsoft Office PowerPoint</Application>
  <PresentationFormat>Widescreen</PresentationFormat>
  <Paragraphs>173</Paragraphs>
  <Slides>46</Slides>
  <Notes>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Tahoma</vt:lpstr>
      <vt:lpstr>Tahoma Regular</vt:lpstr>
      <vt:lpstr>Wingdings</vt:lpstr>
      <vt:lpstr>TEMPLATE MASTER</vt:lpstr>
      <vt:lpstr>Custom Design</vt:lpstr>
      <vt:lpstr>1_TEMPLATE MASTER</vt:lpstr>
      <vt:lpstr>think-cell Slide</vt:lpstr>
      <vt:lpstr>PowerPoint Presentation</vt:lpstr>
      <vt:lpstr>Programme </vt:lpstr>
      <vt:lpstr>Ground Rules</vt:lpstr>
      <vt:lpstr>Project Objectives</vt:lpstr>
      <vt:lpstr>PowerPoint Presentation</vt:lpstr>
      <vt:lpstr>User Expectations </vt:lpstr>
      <vt:lpstr>PowerPoint Presentation</vt:lpstr>
      <vt:lpstr>The Change Curve</vt:lpstr>
      <vt:lpstr>Benefits and Impact</vt:lpstr>
      <vt:lpstr>Benefits and Impact</vt:lpstr>
      <vt:lpstr>Stakeholder Analysis</vt:lpstr>
      <vt:lpstr>Timelines (Milestones)</vt:lpstr>
      <vt:lpstr>Project Champions</vt:lpstr>
      <vt:lpstr>PowerPoint Presentation</vt:lpstr>
      <vt:lpstr>Visitor App landing page</vt:lpstr>
      <vt:lpstr>User_id and password</vt:lpstr>
      <vt:lpstr>User_id and password</vt:lpstr>
      <vt:lpstr>Registration successfully completed</vt:lpstr>
      <vt:lpstr>Check-in (access code)</vt:lpstr>
      <vt:lpstr>Safety video</vt:lpstr>
      <vt:lpstr>Safety comprehension</vt:lpstr>
      <vt:lpstr>Submit Assessment</vt:lpstr>
      <vt:lpstr>Submit Assessment</vt:lpstr>
      <vt:lpstr>Plant Number</vt:lpstr>
      <vt:lpstr>Centre details</vt:lpstr>
      <vt:lpstr>Security (Access Control) </vt:lpstr>
      <vt:lpstr>Security (Access Control) </vt:lpstr>
      <vt:lpstr>Log-in page</vt:lpstr>
      <vt:lpstr>Log-in page</vt:lpstr>
      <vt:lpstr>Visitor Arrival</vt:lpstr>
      <vt:lpstr>Visitor Confirmation</vt:lpstr>
      <vt:lpstr>Visitor Checked In</vt:lpstr>
      <vt:lpstr>Visitor Check out process</vt:lpstr>
      <vt:lpstr>SAP New Password Screen</vt:lpstr>
      <vt:lpstr>Final Visitor check out</vt:lpstr>
      <vt:lpstr>Transnet employee login</vt:lpstr>
      <vt:lpstr>Transnet employee home screen</vt:lpstr>
      <vt:lpstr>Single invites</vt:lpstr>
      <vt:lpstr>Invite email</vt:lpstr>
      <vt:lpstr>Group invite</vt:lpstr>
      <vt:lpstr>Group invite: summary of invitees</vt:lpstr>
      <vt:lpstr>Group invite: summary of invitees</vt:lpstr>
      <vt:lpstr>PowerPoint Presentation</vt:lpstr>
      <vt:lpstr>Change Readiness Assessment (CRA)</vt:lpstr>
      <vt:lpstr>CRA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SifisoY</dc:creator>
  <cp:lastModifiedBy>Gladys Mbonambi   Transnet Engineering   KilnerPark</cp:lastModifiedBy>
  <cp:revision>414</cp:revision>
  <dcterms:created xsi:type="dcterms:W3CDTF">2020-05-19T16:46:16Z</dcterms:created>
  <dcterms:modified xsi:type="dcterms:W3CDTF">2021-09-16T21:05:21Z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0x0101006E86CADFC83C284AABA02E67EAA9A784</vt:lpwstr>
  </property>
</Properties>
</file>